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28"/>
  </p:notesMasterIdLst>
  <p:sldIdLst>
    <p:sldId id="256" r:id="rId2"/>
    <p:sldId id="257" r:id="rId3"/>
    <p:sldId id="259" r:id="rId4"/>
    <p:sldId id="269" r:id="rId5"/>
    <p:sldId id="263" r:id="rId6"/>
    <p:sldId id="272" r:id="rId7"/>
    <p:sldId id="275" r:id="rId8"/>
    <p:sldId id="276" r:id="rId9"/>
    <p:sldId id="264" r:id="rId10"/>
    <p:sldId id="281" r:id="rId11"/>
    <p:sldId id="261" r:id="rId12"/>
    <p:sldId id="262" r:id="rId13"/>
    <p:sldId id="277" r:id="rId14"/>
    <p:sldId id="279" r:id="rId15"/>
    <p:sldId id="278" r:id="rId16"/>
    <p:sldId id="283" r:id="rId17"/>
    <p:sldId id="280" r:id="rId18"/>
    <p:sldId id="265" r:id="rId19"/>
    <p:sldId id="284" r:id="rId20"/>
    <p:sldId id="285" r:id="rId21"/>
    <p:sldId id="282" r:id="rId22"/>
    <p:sldId id="270" r:id="rId23"/>
    <p:sldId id="268" r:id="rId24"/>
    <p:sldId id="273" r:id="rId25"/>
    <p:sldId id="258" r:id="rId26"/>
    <p:sldId id="267" r:id="rId27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37E4CA-F62F-2AF2-6F44-F666B762E7B9}" v="693" dt="2023-09-07T14:01:19.298"/>
    <p1510:client id="{793166AE-8CC4-8B6E-831B-345352EF96C3}" v="1" dt="2023-09-06T13:13:54.04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13" autoAdjust="0"/>
    <p:restoredTop sz="66413"/>
  </p:normalViewPr>
  <p:slideViewPr>
    <p:cSldViewPr snapToGrid="0">
      <p:cViewPr varScale="1">
        <p:scale>
          <a:sx n="121" d="100"/>
          <a:sy n="121" d="100"/>
        </p:scale>
        <p:origin x="200" y="12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est User" userId="S::urn:spo:anon#55b949df465b7b1b7cf51dee3101a09454277c248ebc96cbdb10af7d889d6187::" providerId="AD" clId="Web-{D509DD43-E526-4CA8-8B61-A44A14D28EF0}"/>
    <pc:docChg chg="addSld modSld addMainMaster delMainMaster">
      <pc:chgData name="Guest User" userId="S::urn:spo:anon#55b949df465b7b1b7cf51dee3101a09454277c248ebc96cbdb10af7d889d6187::" providerId="AD" clId="Web-{D509DD43-E526-4CA8-8B61-A44A14D28EF0}" dt="2023-08-22T11:30:04.652" v="585"/>
      <pc:docMkLst>
        <pc:docMk/>
      </pc:docMkLst>
      <pc:sldChg chg="addSp modSp mod setBg modClrScheme addAnim chgLayout">
        <pc:chgData name="Guest User" userId="S::urn:spo:anon#55b949df465b7b1b7cf51dee3101a09454277c248ebc96cbdb10af7d889d6187::" providerId="AD" clId="Web-{D509DD43-E526-4CA8-8B61-A44A14D28EF0}" dt="2023-08-22T11:30:04.652" v="585"/>
        <pc:sldMkLst>
          <pc:docMk/>
          <pc:sldMk cId="1577499883" sldId="256"/>
        </pc:sldMkLst>
        <pc:spChg chg="mod ord">
          <ac:chgData name="Guest User" userId="S::urn:spo:anon#55b949df465b7b1b7cf51dee3101a09454277c248ebc96cbdb10af7d889d6187::" providerId="AD" clId="Web-{D509DD43-E526-4CA8-8B61-A44A14D28EF0}" dt="2023-08-22T11:30:04.636" v="584"/>
          <ac:spMkLst>
            <pc:docMk/>
            <pc:sldMk cId="1577499883" sldId="256"/>
            <ac:spMk id="2" creationId="{00000000-0000-0000-0000-000000000000}"/>
          </ac:spMkLst>
        </pc:spChg>
        <pc:spChg chg="mod ord">
          <ac:chgData name="Guest User" userId="S::urn:spo:anon#55b949df465b7b1b7cf51dee3101a09454277c248ebc96cbdb10af7d889d6187::" providerId="AD" clId="Web-{D509DD43-E526-4CA8-8B61-A44A14D28EF0}" dt="2023-08-22T11:30:04.636" v="584"/>
          <ac:spMkLst>
            <pc:docMk/>
            <pc:sldMk cId="1577499883" sldId="256"/>
            <ac:spMk id="3" creationId="{00000000-0000-0000-0000-000000000000}"/>
          </ac:spMkLst>
        </pc:spChg>
        <pc:cxnChg chg="add">
          <ac:chgData name="Guest User" userId="S::urn:spo:anon#55b949df465b7b1b7cf51dee3101a09454277c248ebc96cbdb10af7d889d6187::" providerId="AD" clId="Web-{D509DD43-E526-4CA8-8B61-A44A14D28EF0}" dt="2023-08-22T11:30:04.636" v="584"/>
          <ac:cxnSpMkLst>
            <pc:docMk/>
            <pc:sldMk cId="1577499883" sldId="256"/>
            <ac:cxnSpMk id="8" creationId="{179C4C8E-197B-4679-AE96-B5147F971C90}"/>
          </ac:cxnSpMkLst>
        </pc:cxnChg>
      </pc:sldChg>
      <pc:sldChg chg="addSp delSp modSp new mod setBg">
        <pc:chgData name="Guest User" userId="S::urn:spo:anon#55b949df465b7b1b7cf51dee3101a09454277c248ebc96cbdb10af7d889d6187::" providerId="AD" clId="Web-{D509DD43-E526-4CA8-8B61-A44A14D28EF0}" dt="2023-08-22T09:51:34.943" v="17"/>
        <pc:sldMkLst>
          <pc:docMk/>
          <pc:sldMk cId="2837242452" sldId="257"/>
        </pc:sldMkLst>
        <pc:spChg chg="mod">
          <ac:chgData name="Guest User" userId="S::urn:spo:anon#55b949df465b7b1b7cf51dee3101a09454277c248ebc96cbdb10af7d889d6187::" providerId="AD" clId="Web-{D509DD43-E526-4CA8-8B61-A44A14D28EF0}" dt="2023-08-22T09:51:34.943" v="17"/>
          <ac:spMkLst>
            <pc:docMk/>
            <pc:sldMk cId="2837242452" sldId="257"/>
            <ac:spMk id="2" creationId="{E5877870-75D3-7233-AB54-7B9BD386C5AC}"/>
          </ac:spMkLst>
        </pc:spChg>
        <pc:spChg chg="del">
          <ac:chgData name="Guest User" userId="S::urn:spo:anon#55b949df465b7b1b7cf51dee3101a09454277c248ebc96cbdb10af7d889d6187::" providerId="AD" clId="Web-{D509DD43-E526-4CA8-8B61-A44A14D28EF0}" dt="2023-08-22T09:51:34.943" v="17"/>
          <ac:spMkLst>
            <pc:docMk/>
            <pc:sldMk cId="2837242452" sldId="257"/>
            <ac:spMk id="3" creationId="{12F84AAC-0465-ED66-25D9-82CD9B43BC59}"/>
          </ac:spMkLst>
        </pc:spChg>
        <pc:spChg chg="add">
          <ac:chgData name="Guest User" userId="S::urn:spo:anon#55b949df465b7b1b7cf51dee3101a09454277c248ebc96cbdb10af7d889d6187::" providerId="AD" clId="Web-{D509DD43-E526-4CA8-8B61-A44A14D28EF0}" dt="2023-08-22T09:51:34.943" v="17"/>
          <ac:spMkLst>
            <pc:docMk/>
            <pc:sldMk cId="2837242452" sldId="257"/>
            <ac:spMk id="13" creationId="{989BE678-777B-482A-A616-FEDC47B162E5}"/>
          </ac:spMkLst>
        </pc:spChg>
        <pc:spChg chg="add">
          <ac:chgData name="Guest User" userId="S::urn:spo:anon#55b949df465b7b1b7cf51dee3101a09454277c248ebc96cbdb10af7d889d6187::" providerId="AD" clId="Web-{D509DD43-E526-4CA8-8B61-A44A14D28EF0}" dt="2023-08-22T09:51:34.943" v="17"/>
          <ac:spMkLst>
            <pc:docMk/>
            <pc:sldMk cId="2837242452" sldId="257"/>
            <ac:spMk id="19" creationId="{D28BE0C3-2102-4820-B88B-A448B1840D14}"/>
          </ac:spMkLst>
        </pc:spChg>
        <pc:spChg chg="add">
          <ac:chgData name="Guest User" userId="S::urn:spo:anon#55b949df465b7b1b7cf51dee3101a09454277c248ebc96cbdb10af7d889d6187::" providerId="AD" clId="Web-{D509DD43-E526-4CA8-8B61-A44A14D28EF0}" dt="2023-08-22T09:51:34.943" v="17"/>
          <ac:spMkLst>
            <pc:docMk/>
            <pc:sldMk cId="2837242452" sldId="257"/>
            <ac:spMk id="21" creationId="{C885E190-58DD-42DD-A4A8-401E15C92A52}"/>
          </ac:spMkLst>
        </pc:spChg>
        <pc:picChg chg="add">
          <ac:chgData name="Guest User" userId="S::urn:spo:anon#55b949df465b7b1b7cf51dee3101a09454277c248ebc96cbdb10af7d889d6187::" providerId="AD" clId="Web-{D509DD43-E526-4CA8-8B61-A44A14D28EF0}" dt="2023-08-22T09:51:34.943" v="17"/>
          <ac:picMkLst>
            <pc:docMk/>
            <pc:sldMk cId="2837242452" sldId="257"/>
            <ac:picMk id="5" creationId="{6E48A47A-625F-24C2-041F-F7609D0B5D21}"/>
          </ac:picMkLst>
        </pc:picChg>
        <pc:picChg chg="add">
          <ac:chgData name="Guest User" userId="S::urn:spo:anon#55b949df465b7b1b7cf51dee3101a09454277c248ebc96cbdb10af7d889d6187::" providerId="AD" clId="Web-{D509DD43-E526-4CA8-8B61-A44A14D28EF0}" dt="2023-08-22T09:51:34.943" v="17"/>
          <ac:picMkLst>
            <pc:docMk/>
            <pc:sldMk cId="2837242452" sldId="257"/>
            <ac:picMk id="9" creationId="{DF19BAF3-7E20-4B9D-B544-BABAEEA1FA75}"/>
          </ac:picMkLst>
        </pc:picChg>
        <pc:picChg chg="add">
          <ac:chgData name="Guest User" userId="S::urn:spo:anon#55b949df465b7b1b7cf51dee3101a09454277c248ebc96cbdb10af7d889d6187::" providerId="AD" clId="Web-{D509DD43-E526-4CA8-8B61-A44A14D28EF0}" dt="2023-08-22T09:51:34.943" v="17"/>
          <ac:picMkLst>
            <pc:docMk/>
            <pc:sldMk cId="2837242452" sldId="257"/>
            <ac:picMk id="11" creationId="{950648F4-ABCD-4DF0-8641-76CFB2354721}"/>
          </ac:picMkLst>
        </pc:picChg>
        <pc:picChg chg="add">
          <ac:chgData name="Guest User" userId="S::urn:spo:anon#55b949df465b7b1b7cf51dee3101a09454277c248ebc96cbdb10af7d889d6187::" providerId="AD" clId="Web-{D509DD43-E526-4CA8-8B61-A44A14D28EF0}" dt="2023-08-22T09:51:34.943" v="17"/>
          <ac:picMkLst>
            <pc:docMk/>
            <pc:sldMk cId="2837242452" sldId="257"/>
            <ac:picMk id="15" creationId="{CF1EB4BD-9C7E-4AA3-9681-C7EB0DA6250B}"/>
          </ac:picMkLst>
        </pc:picChg>
        <pc:picChg chg="add">
          <ac:chgData name="Guest User" userId="S::urn:spo:anon#55b949df465b7b1b7cf51dee3101a09454277c248ebc96cbdb10af7d889d6187::" providerId="AD" clId="Web-{D509DD43-E526-4CA8-8B61-A44A14D28EF0}" dt="2023-08-22T09:51:34.943" v="17"/>
          <ac:picMkLst>
            <pc:docMk/>
            <pc:sldMk cId="2837242452" sldId="257"/>
            <ac:picMk id="17" creationId="{94AAE3AA-3759-4D28-B0EF-575F25A5146C}"/>
          </ac:picMkLst>
        </pc:picChg>
      </pc:sldChg>
      <pc:sldChg chg="modSp new">
        <pc:chgData name="Guest User" userId="S::urn:spo:anon#55b949df465b7b1b7cf51dee3101a09454277c248ebc96cbdb10af7d889d6187::" providerId="AD" clId="Web-{D509DD43-E526-4CA8-8B61-A44A14D28EF0}" dt="2023-08-22T09:52:19.319" v="52" actId="20577"/>
        <pc:sldMkLst>
          <pc:docMk/>
          <pc:sldMk cId="2258146671" sldId="258"/>
        </pc:sldMkLst>
        <pc:spChg chg="mod">
          <ac:chgData name="Guest User" userId="S::urn:spo:anon#55b949df465b7b1b7cf51dee3101a09454277c248ebc96cbdb10af7d889d6187::" providerId="AD" clId="Web-{D509DD43-E526-4CA8-8B61-A44A14D28EF0}" dt="2023-08-22T09:52:01.615" v="31" actId="20577"/>
          <ac:spMkLst>
            <pc:docMk/>
            <pc:sldMk cId="2258146671" sldId="258"/>
            <ac:spMk id="2" creationId="{4BA49219-1B27-52EA-7D80-2A0F0622E433}"/>
          </ac:spMkLst>
        </pc:spChg>
        <pc:spChg chg="mod">
          <ac:chgData name="Guest User" userId="S::urn:spo:anon#55b949df465b7b1b7cf51dee3101a09454277c248ebc96cbdb10af7d889d6187::" providerId="AD" clId="Web-{D509DD43-E526-4CA8-8B61-A44A14D28EF0}" dt="2023-08-22T09:52:19.319" v="52" actId="20577"/>
          <ac:spMkLst>
            <pc:docMk/>
            <pc:sldMk cId="2258146671" sldId="258"/>
            <ac:spMk id="3" creationId="{E03BDA4F-139D-4587-AE9F-EB30ABA6D9DB}"/>
          </ac:spMkLst>
        </pc:spChg>
      </pc:sldChg>
      <pc:sldChg chg="addSp delSp modSp new">
        <pc:chgData name="Guest User" userId="S::urn:spo:anon#55b949df465b7b1b7cf51dee3101a09454277c248ebc96cbdb10af7d889d6187::" providerId="AD" clId="Web-{D509DD43-E526-4CA8-8B61-A44A14D28EF0}" dt="2023-08-22T10:07:19.700" v="81" actId="1076"/>
        <pc:sldMkLst>
          <pc:docMk/>
          <pc:sldMk cId="3279156865" sldId="259"/>
        </pc:sldMkLst>
        <pc:spChg chg="del">
          <ac:chgData name="Guest User" userId="S::urn:spo:anon#55b949df465b7b1b7cf51dee3101a09454277c248ebc96cbdb10af7d889d6187::" providerId="AD" clId="Web-{D509DD43-E526-4CA8-8B61-A44A14D28EF0}" dt="2023-08-22T10:04:30.258" v="56"/>
          <ac:spMkLst>
            <pc:docMk/>
            <pc:sldMk cId="3279156865" sldId="259"/>
            <ac:spMk id="3" creationId="{B6DEA794-813F-63B9-2217-7ADE6B931DBB}"/>
          </ac:spMkLst>
        </pc:spChg>
        <pc:spChg chg="add mod">
          <ac:chgData name="Guest User" userId="S::urn:spo:anon#55b949df465b7b1b7cf51dee3101a09454277c248ebc96cbdb10af7d889d6187::" providerId="AD" clId="Web-{D509DD43-E526-4CA8-8B61-A44A14D28EF0}" dt="2023-08-22T10:04:19.820" v="55"/>
          <ac:spMkLst>
            <pc:docMk/>
            <pc:sldMk cId="3279156865" sldId="259"/>
            <ac:spMk id="4" creationId="{FABE0C4E-6E75-2C65-BD86-C2EA464694E6}"/>
          </ac:spMkLst>
        </pc:spChg>
        <pc:spChg chg="add del mod">
          <ac:chgData name="Guest User" userId="S::urn:spo:anon#55b949df465b7b1b7cf51dee3101a09454277c248ebc96cbdb10af7d889d6187::" providerId="AD" clId="Web-{D509DD43-E526-4CA8-8B61-A44A14D28EF0}" dt="2023-08-22T10:05:09.806" v="60"/>
          <ac:spMkLst>
            <pc:docMk/>
            <pc:sldMk cId="3279156865" sldId="259"/>
            <ac:spMk id="7" creationId="{A6B9944E-7D55-A5C1-CBC6-3D84AE7A5CBE}"/>
          </ac:spMkLst>
        </pc:spChg>
        <pc:spChg chg="add del mod">
          <ac:chgData name="Guest User" userId="S::urn:spo:anon#55b949df465b7b1b7cf51dee3101a09454277c248ebc96cbdb10af7d889d6187::" providerId="AD" clId="Web-{D509DD43-E526-4CA8-8B61-A44A14D28EF0}" dt="2023-08-22T10:05:14.416" v="65"/>
          <ac:spMkLst>
            <pc:docMk/>
            <pc:sldMk cId="3279156865" sldId="259"/>
            <ac:spMk id="9" creationId="{B9E9CF70-09E3-1630-04D0-2C89DCA7FF15}"/>
          </ac:spMkLst>
        </pc:spChg>
        <pc:spChg chg="add del mod">
          <ac:chgData name="Guest User" userId="S::urn:spo:anon#55b949df465b7b1b7cf51dee3101a09454277c248ebc96cbdb10af7d889d6187::" providerId="AD" clId="Web-{D509DD43-E526-4CA8-8B61-A44A14D28EF0}" dt="2023-08-22T10:07:10.793" v="69"/>
          <ac:spMkLst>
            <pc:docMk/>
            <pc:sldMk cId="3279156865" sldId="259"/>
            <ac:spMk id="11" creationId="{39763E3B-A5F7-4ABE-FCF5-ADD7067580D4}"/>
          </ac:spMkLst>
        </pc:spChg>
        <pc:spChg chg="add mod">
          <ac:chgData name="Guest User" userId="S::urn:spo:anon#55b949df465b7b1b7cf51dee3101a09454277c248ebc96cbdb10af7d889d6187::" providerId="AD" clId="Web-{D509DD43-E526-4CA8-8B61-A44A14D28EF0}" dt="2023-08-22T10:07:10.793" v="71"/>
          <ac:spMkLst>
            <pc:docMk/>
            <pc:sldMk cId="3279156865" sldId="259"/>
            <ac:spMk id="13" creationId="{60ECA7AB-0473-A142-565F-F78EA3DB293B}"/>
          </ac:spMkLst>
        </pc:spChg>
        <pc:spChg chg="add del mod">
          <ac:chgData name="Guest User" userId="S::urn:spo:anon#55b949df465b7b1b7cf51dee3101a09454277c248ebc96cbdb10af7d889d6187::" providerId="AD" clId="Web-{D509DD43-E526-4CA8-8B61-A44A14D28EF0}" dt="2023-08-22T10:07:13.934" v="77"/>
          <ac:spMkLst>
            <pc:docMk/>
            <pc:sldMk cId="3279156865" sldId="259"/>
            <ac:spMk id="15" creationId="{B50C9DFB-EE1F-241B-4D9C-613AA5ED22FD}"/>
          </ac:spMkLst>
        </pc:spChg>
        <pc:picChg chg="add del mod ord">
          <ac:chgData name="Guest User" userId="S::urn:spo:anon#55b949df465b7b1b7cf51dee3101a09454277c248ebc96cbdb10af7d889d6187::" providerId="AD" clId="Web-{D509DD43-E526-4CA8-8B61-A44A14D28EF0}" dt="2023-08-22T10:04:39.946" v="59"/>
          <ac:picMkLst>
            <pc:docMk/>
            <pc:sldMk cId="3279156865" sldId="259"/>
            <ac:picMk id="5" creationId="{948B0C27-3C74-1023-963F-F7B2F7ADC879}"/>
          </ac:picMkLst>
        </pc:picChg>
        <pc:picChg chg="add del mod ord">
          <ac:chgData name="Guest User" userId="S::urn:spo:anon#55b949df465b7b1b7cf51dee3101a09454277c248ebc96cbdb10af7d889d6187::" providerId="AD" clId="Web-{D509DD43-E526-4CA8-8B61-A44A14D28EF0}" dt="2023-08-22T10:07:09.496" v="68"/>
          <ac:picMkLst>
            <pc:docMk/>
            <pc:sldMk cId="3279156865" sldId="259"/>
            <ac:picMk id="8" creationId="{82A09B55-62A1-34DB-9757-82E7DF2242EC}"/>
          </ac:picMkLst>
        </pc:picChg>
        <pc:picChg chg="add mod ord">
          <ac:chgData name="Guest User" userId="S::urn:spo:anon#55b949df465b7b1b7cf51dee3101a09454277c248ebc96cbdb10af7d889d6187::" providerId="AD" clId="Web-{D509DD43-E526-4CA8-8B61-A44A14D28EF0}" dt="2023-08-22T10:07:19.700" v="81" actId="1076"/>
          <ac:picMkLst>
            <pc:docMk/>
            <pc:sldMk cId="3279156865" sldId="259"/>
            <ac:picMk id="12" creationId="{59055A29-7B04-BD14-4791-732A74CC15AE}"/>
          </ac:picMkLst>
        </pc:picChg>
        <pc:picChg chg="add del mod">
          <ac:chgData name="Guest User" userId="S::urn:spo:anon#55b949df465b7b1b7cf51dee3101a09454277c248ebc96cbdb10af7d889d6187::" providerId="AD" clId="Web-{D509DD43-E526-4CA8-8B61-A44A14D28EF0}" dt="2023-08-22T10:07:13.934" v="78"/>
          <ac:picMkLst>
            <pc:docMk/>
            <pc:sldMk cId="3279156865" sldId="259"/>
            <ac:picMk id="14" creationId="{1AC6AD03-96BC-66FD-7DFA-645EB072E1BF}"/>
          </ac:picMkLst>
        </pc:picChg>
      </pc:sldChg>
      <pc:sldChg chg="modSp new">
        <pc:chgData name="Guest User" userId="S::urn:spo:anon#55b949df465b7b1b7cf51dee3101a09454277c248ebc96cbdb10af7d889d6187::" providerId="AD" clId="Web-{D509DD43-E526-4CA8-8B61-A44A14D28EF0}" dt="2023-08-22T10:08:09.920" v="148" actId="20577"/>
        <pc:sldMkLst>
          <pc:docMk/>
          <pc:sldMk cId="1734903533" sldId="260"/>
        </pc:sldMkLst>
        <pc:spChg chg="mod">
          <ac:chgData name="Guest User" userId="S::urn:spo:anon#55b949df465b7b1b7cf51dee3101a09454277c248ebc96cbdb10af7d889d6187::" providerId="AD" clId="Web-{D509DD43-E526-4CA8-8B61-A44A14D28EF0}" dt="2023-08-22T10:07:48.560" v="93" actId="20577"/>
          <ac:spMkLst>
            <pc:docMk/>
            <pc:sldMk cId="1734903533" sldId="260"/>
            <ac:spMk id="2" creationId="{AF92ED53-D9A8-46AA-967A-DF5B1D446A60}"/>
          </ac:spMkLst>
        </pc:spChg>
        <pc:spChg chg="mod">
          <ac:chgData name="Guest User" userId="S::urn:spo:anon#55b949df465b7b1b7cf51dee3101a09454277c248ebc96cbdb10af7d889d6187::" providerId="AD" clId="Web-{D509DD43-E526-4CA8-8B61-A44A14D28EF0}" dt="2023-08-22T10:08:09.920" v="148" actId="20577"/>
          <ac:spMkLst>
            <pc:docMk/>
            <pc:sldMk cId="1734903533" sldId="260"/>
            <ac:spMk id="3" creationId="{CBEF1CB3-05B3-A0B2-73F7-513F52D9A5F5}"/>
          </ac:spMkLst>
        </pc:spChg>
      </pc:sldChg>
      <pc:sldChg chg="modSp new">
        <pc:chgData name="Guest User" userId="S::urn:spo:anon#55b949df465b7b1b7cf51dee3101a09454277c248ebc96cbdb10af7d889d6187::" providerId="AD" clId="Web-{D509DD43-E526-4CA8-8B61-A44A14D28EF0}" dt="2023-08-22T10:09:40.688" v="277" actId="20577"/>
        <pc:sldMkLst>
          <pc:docMk/>
          <pc:sldMk cId="588434074" sldId="261"/>
        </pc:sldMkLst>
        <pc:spChg chg="mod">
          <ac:chgData name="Guest User" userId="S::urn:spo:anon#55b949df465b7b1b7cf51dee3101a09454277c248ebc96cbdb10af7d889d6187::" providerId="AD" clId="Web-{D509DD43-E526-4CA8-8B61-A44A14D28EF0}" dt="2023-08-22T10:08:23.951" v="169" actId="20577"/>
          <ac:spMkLst>
            <pc:docMk/>
            <pc:sldMk cId="588434074" sldId="261"/>
            <ac:spMk id="2" creationId="{753C7D13-87F9-FE41-7833-00C0E1212A7D}"/>
          </ac:spMkLst>
        </pc:spChg>
        <pc:spChg chg="mod">
          <ac:chgData name="Guest User" userId="S::urn:spo:anon#55b949df465b7b1b7cf51dee3101a09454277c248ebc96cbdb10af7d889d6187::" providerId="AD" clId="Web-{D509DD43-E526-4CA8-8B61-A44A14D28EF0}" dt="2023-08-22T10:09:40.688" v="277" actId="20577"/>
          <ac:spMkLst>
            <pc:docMk/>
            <pc:sldMk cId="588434074" sldId="261"/>
            <ac:spMk id="3" creationId="{1FF50DCD-F029-91FB-FD95-D352B5A5427A}"/>
          </ac:spMkLst>
        </pc:spChg>
      </pc:sldChg>
      <pc:sldChg chg="modSp new">
        <pc:chgData name="Guest User" userId="S::urn:spo:anon#55b949df465b7b1b7cf51dee3101a09454277c248ebc96cbdb10af7d889d6187::" providerId="AD" clId="Web-{D509DD43-E526-4CA8-8B61-A44A14D28EF0}" dt="2023-08-22T10:11:29.971" v="374" actId="20577"/>
        <pc:sldMkLst>
          <pc:docMk/>
          <pc:sldMk cId="1348313753" sldId="262"/>
        </pc:sldMkLst>
        <pc:spChg chg="mod">
          <ac:chgData name="Guest User" userId="S::urn:spo:anon#55b949df465b7b1b7cf51dee3101a09454277c248ebc96cbdb10af7d889d6187::" providerId="AD" clId="Web-{D509DD43-E526-4CA8-8B61-A44A14D28EF0}" dt="2023-08-22T10:09:53.360" v="282" actId="20577"/>
          <ac:spMkLst>
            <pc:docMk/>
            <pc:sldMk cId="1348313753" sldId="262"/>
            <ac:spMk id="2" creationId="{3A90742E-56D7-76A5-F6E3-B98402282D35}"/>
          </ac:spMkLst>
        </pc:spChg>
        <pc:spChg chg="mod">
          <ac:chgData name="Guest User" userId="S::urn:spo:anon#55b949df465b7b1b7cf51dee3101a09454277c248ebc96cbdb10af7d889d6187::" providerId="AD" clId="Web-{D509DD43-E526-4CA8-8B61-A44A14D28EF0}" dt="2023-08-22T10:11:29.971" v="374" actId="20577"/>
          <ac:spMkLst>
            <pc:docMk/>
            <pc:sldMk cId="1348313753" sldId="262"/>
            <ac:spMk id="3" creationId="{C907B4DA-7986-E82C-6572-04C9D9223CAC}"/>
          </ac:spMkLst>
        </pc:spChg>
      </pc:sldChg>
      <pc:sldChg chg="modSp new">
        <pc:chgData name="Guest User" userId="S::urn:spo:anon#55b949df465b7b1b7cf51dee3101a09454277c248ebc96cbdb10af7d889d6187::" providerId="AD" clId="Web-{D509DD43-E526-4CA8-8B61-A44A14D28EF0}" dt="2023-08-22T10:12:03.222" v="396" actId="20577"/>
        <pc:sldMkLst>
          <pc:docMk/>
          <pc:sldMk cId="3380740926" sldId="263"/>
        </pc:sldMkLst>
        <pc:spChg chg="mod">
          <ac:chgData name="Guest User" userId="S::urn:spo:anon#55b949df465b7b1b7cf51dee3101a09454277c248ebc96cbdb10af7d889d6187::" providerId="AD" clId="Web-{D509DD43-E526-4CA8-8B61-A44A14D28EF0}" dt="2023-08-22T10:11:00.267" v="356" actId="20577"/>
          <ac:spMkLst>
            <pc:docMk/>
            <pc:sldMk cId="3380740926" sldId="263"/>
            <ac:spMk id="2" creationId="{3887AF31-FD5C-7F9A-D682-81D6B43C2169}"/>
          </ac:spMkLst>
        </pc:spChg>
        <pc:spChg chg="mod">
          <ac:chgData name="Guest User" userId="S::urn:spo:anon#55b949df465b7b1b7cf51dee3101a09454277c248ebc96cbdb10af7d889d6187::" providerId="AD" clId="Web-{D509DD43-E526-4CA8-8B61-A44A14D28EF0}" dt="2023-08-22T10:12:03.222" v="396" actId="20577"/>
          <ac:spMkLst>
            <pc:docMk/>
            <pc:sldMk cId="3380740926" sldId="263"/>
            <ac:spMk id="3" creationId="{06FD3BB4-D4AC-63C5-FE25-3898C3CA9179}"/>
          </ac:spMkLst>
        </pc:spChg>
      </pc:sldChg>
      <pc:sldChg chg="modSp new">
        <pc:chgData name="Guest User" userId="S::urn:spo:anon#55b949df465b7b1b7cf51dee3101a09454277c248ebc96cbdb10af7d889d6187::" providerId="AD" clId="Web-{D509DD43-E526-4CA8-8B61-A44A14D28EF0}" dt="2023-08-22T10:12:50.864" v="447" actId="20577"/>
        <pc:sldMkLst>
          <pc:docMk/>
          <pc:sldMk cId="2961008231" sldId="264"/>
        </pc:sldMkLst>
        <pc:spChg chg="mod">
          <ac:chgData name="Guest User" userId="S::urn:spo:anon#55b949df465b7b1b7cf51dee3101a09454277c248ebc96cbdb10af7d889d6187::" providerId="AD" clId="Web-{D509DD43-E526-4CA8-8B61-A44A14D28EF0}" dt="2023-08-22T10:12:17.176" v="404" actId="20577"/>
          <ac:spMkLst>
            <pc:docMk/>
            <pc:sldMk cId="2961008231" sldId="264"/>
            <ac:spMk id="2" creationId="{72902E78-8488-1DBB-64CA-F7D2AD4025AE}"/>
          </ac:spMkLst>
        </pc:spChg>
        <pc:spChg chg="mod">
          <ac:chgData name="Guest User" userId="S::urn:spo:anon#55b949df465b7b1b7cf51dee3101a09454277c248ebc96cbdb10af7d889d6187::" providerId="AD" clId="Web-{D509DD43-E526-4CA8-8B61-A44A14D28EF0}" dt="2023-08-22T10:12:50.864" v="447" actId="20577"/>
          <ac:spMkLst>
            <pc:docMk/>
            <pc:sldMk cId="2961008231" sldId="264"/>
            <ac:spMk id="3" creationId="{570A262E-C2F5-98D8-0FDB-E383AA8C69B5}"/>
          </ac:spMkLst>
        </pc:spChg>
      </pc:sldChg>
      <pc:sldChg chg="modSp new">
        <pc:chgData name="Guest User" userId="S::urn:spo:anon#55b949df465b7b1b7cf51dee3101a09454277c248ebc96cbdb10af7d889d6187::" providerId="AD" clId="Web-{D509DD43-E526-4CA8-8B61-A44A14D28EF0}" dt="2023-08-22T10:25:38.601" v="580" actId="20577"/>
        <pc:sldMkLst>
          <pc:docMk/>
          <pc:sldMk cId="3391191598" sldId="265"/>
        </pc:sldMkLst>
        <pc:spChg chg="mod">
          <ac:chgData name="Guest User" userId="S::urn:spo:anon#55b949df465b7b1b7cf51dee3101a09454277c248ebc96cbdb10af7d889d6187::" providerId="AD" clId="Web-{D509DD43-E526-4CA8-8B61-A44A14D28EF0}" dt="2023-08-22T10:13:13.083" v="462" actId="20577"/>
          <ac:spMkLst>
            <pc:docMk/>
            <pc:sldMk cId="3391191598" sldId="265"/>
            <ac:spMk id="2" creationId="{9D49E04B-E4F9-0C5C-8E81-E7778E43B1B9}"/>
          </ac:spMkLst>
        </pc:spChg>
        <pc:spChg chg="mod">
          <ac:chgData name="Guest User" userId="S::urn:spo:anon#55b949df465b7b1b7cf51dee3101a09454277c248ebc96cbdb10af7d889d6187::" providerId="AD" clId="Web-{D509DD43-E526-4CA8-8B61-A44A14D28EF0}" dt="2023-08-22T10:25:38.601" v="580" actId="20577"/>
          <ac:spMkLst>
            <pc:docMk/>
            <pc:sldMk cId="3391191598" sldId="265"/>
            <ac:spMk id="3" creationId="{C0F7B315-7614-F8A9-51F6-E717B98CA9CD}"/>
          </ac:spMkLst>
        </pc:spChg>
      </pc:sldChg>
      <pc:sldChg chg="modSp new">
        <pc:chgData name="Guest User" userId="S::urn:spo:anon#55b949df465b7b1b7cf51dee3101a09454277c248ebc96cbdb10af7d889d6187::" providerId="AD" clId="Web-{D509DD43-E526-4CA8-8B61-A44A14D28EF0}" dt="2023-08-22T10:25:52.273" v="583" actId="20577"/>
        <pc:sldMkLst>
          <pc:docMk/>
          <pc:sldMk cId="2023479078" sldId="266"/>
        </pc:sldMkLst>
        <pc:spChg chg="mod">
          <ac:chgData name="Guest User" userId="S::urn:spo:anon#55b949df465b7b1b7cf51dee3101a09454277c248ebc96cbdb10af7d889d6187::" providerId="AD" clId="Web-{D509DD43-E526-4CA8-8B61-A44A14D28EF0}" dt="2023-08-22T10:25:52.273" v="583" actId="20577"/>
          <ac:spMkLst>
            <pc:docMk/>
            <pc:sldMk cId="2023479078" sldId="266"/>
            <ac:spMk id="2" creationId="{567C4368-E2C4-CD83-9E7C-D6619E78C674}"/>
          </ac:spMkLst>
        </pc:spChg>
      </pc:sldChg>
      <pc:sldMasterChg chg="del delSldLayout">
        <pc:chgData name="Guest User" userId="S::urn:spo:anon#55b949df465b7b1b7cf51dee3101a09454277c248ebc96cbdb10af7d889d6187::" providerId="AD" clId="Web-{D509DD43-E526-4CA8-8B61-A44A14D28EF0}" dt="2023-08-22T09:46:10.420" v="4"/>
        <pc:sldMasterMkLst>
          <pc:docMk/>
          <pc:sldMasterMk cId="594725491" sldId="2147483648"/>
        </pc:sldMasterMkLst>
        <pc:sldLayoutChg chg="del">
          <pc:chgData name="Guest User" userId="S::urn:spo:anon#55b949df465b7b1b7cf51dee3101a09454277c248ebc96cbdb10af7d889d6187::" providerId="AD" clId="Web-{D509DD43-E526-4CA8-8B61-A44A14D28EF0}" dt="2023-08-22T09:46:10.420" v="4"/>
          <pc:sldLayoutMkLst>
            <pc:docMk/>
            <pc:sldMasterMk cId="594725491" sldId="2147483648"/>
            <pc:sldLayoutMk cId="4043166929" sldId="2147483649"/>
          </pc:sldLayoutMkLst>
        </pc:sldLayoutChg>
        <pc:sldLayoutChg chg="del">
          <pc:chgData name="Guest User" userId="S::urn:spo:anon#55b949df465b7b1b7cf51dee3101a09454277c248ebc96cbdb10af7d889d6187::" providerId="AD" clId="Web-{D509DD43-E526-4CA8-8B61-A44A14D28EF0}" dt="2023-08-22T09:46:10.420" v="4"/>
          <pc:sldLayoutMkLst>
            <pc:docMk/>
            <pc:sldMasterMk cId="594725491" sldId="2147483648"/>
            <pc:sldLayoutMk cId="3433200589" sldId="2147483650"/>
          </pc:sldLayoutMkLst>
        </pc:sldLayoutChg>
        <pc:sldLayoutChg chg="del">
          <pc:chgData name="Guest User" userId="S::urn:spo:anon#55b949df465b7b1b7cf51dee3101a09454277c248ebc96cbdb10af7d889d6187::" providerId="AD" clId="Web-{D509DD43-E526-4CA8-8B61-A44A14D28EF0}" dt="2023-08-22T09:46:10.420" v="4"/>
          <pc:sldLayoutMkLst>
            <pc:docMk/>
            <pc:sldMasterMk cId="594725491" sldId="2147483648"/>
            <pc:sldLayoutMk cId="2835585648" sldId="2147483651"/>
          </pc:sldLayoutMkLst>
        </pc:sldLayoutChg>
        <pc:sldLayoutChg chg="del">
          <pc:chgData name="Guest User" userId="S::urn:spo:anon#55b949df465b7b1b7cf51dee3101a09454277c248ebc96cbdb10af7d889d6187::" providerId="AD" clId="Web-{D509DD43-E526-4CA8-8B61-A44A14D28EF0}" dt="2023-08-22T09:46:10.420" v="4"/>
          <pc:sldLayoutMkLst>
            <pc:docMk/>
            <pc:sldMasterMk cId="594725491" sldId="2147483648"/>
            <pc:sldLayoutMk cId="742901757" sldId="2147483652"/>
          </pc:sldLayoutMkLst>
        </pc:sldLayoutChg>
        <pc:sldLayoutChg chg="del">
          <pc:chgData name="Guest User" userId="S::urn:spo:anon#55b949df465b7b1b7cf51dee3101a09454277c248ebc96cbdb10af7d889d6187::" providerId="AD" clId="Web-{D509DD43-E526-4CA8-8B61-A44A14D28EF0}" dt="2023-08-22T09:46:10.420" v="4"/>
          <pc:sldLayoutMkLst>
            <pc:docMk/>
            <pc:sldMasterMk cId="594725491" sldId="2147483648"/>
            <pc:sldLayoutMk cId="2024084034" sldId="2147483653"/>
          </pc:sldLayoutMkLst>
        </pc:sldLayoutChg>
        <pc:sldLayoutChg chg="del">
          <pc:chgData name="Guest User" userId="S::urn:spo:anon#55b949df465b7b1b7cf51dee3101a09454277c248ebc96cbdb10af7d889d6187::" providerId="AD" clId="Web-{D509DD43-E526-4CA8-8B61-A44A14D28EF0}" dt="2023-08-22T09:46:10.420" v="4"/>
          <pc:sldLayoutMkLst>
            <pc:docMk/>
            <pc:sldMasterMk cId="594725491" sldId="2147483648"/>
            <pc:sldLayoutMk cId="2440206447" sldId="2147483654"/>
          </pc:sldLayoutMkLst>
        </pc:sldLayoutChg>
        <pc:sldLayoutChg chg="del">
          <pc:chgData name="Guest User" userId="S::urn:spo:anon#55b949df465b7b1b7cf51dee3101a09454277c248ebc96cbdb10af7d889d6187::" providerId="AD" clId="Web-{D509DD43-E526-4CA8-8B61-A44A14D28EF0}" dt="2023-08-22T09:46:10.420" v="4"/>
          <pc:sldLayoutMkLst>
            <pc:docMk/>
            <pc:sldMasterMk cId="594725491" sldId="2147483648"/>
            <pc:sldLayoutMk cId="3087692832" sldId="2147483655"/>
          </pc:sldLayoutMkLst>
        </pc:sldLayoutChg>
        <pc:sldLayoutChg chg="del">
          <pc:chgData name="Guest User" userId="S::urn:spo:anon#55b949df465b7b1b7cf51dee3101a09454277c248ebc96cbdb10af7d889d6187::" providerId="AD" clId="Web-{D509DD43-E526-4CA8-8B61-A44A14D28EF0}" dt="2023-08-22T09:46:10.420" v="4"/>
          <pc:sldLayoutMkLst>
            <pc:docMk/>
            <pc:sldMasterMk cId="594725491" sldId="2147483648"/>
            <pc:sldLayoutMk cId="3453883237" sldId="2147483656"/>
          </pc:sldLayoutMkLst>
        </pc:sldLayoutChg>
        <pc:sldLayoutChg chg="del">
          <pc:chgData name="Guest User" userId="S::urn:spo:anon#55b949df465b7b1b7cf51dee3101a09454277c248ebc96cbdb10af7d889d6187::" providerId="AD" clId="Web-{D509DD43-E526-4CA8-8B61-A44A14D28EF0}" dt="2023-08-22T09:46:10.420" v="4"/>
          <pc:sldLayoutMkLst>
            <pc:docMk/>
            <pc:sldMasterMk cId="594725491" sldId="2147483648"/>
            <pc:sldLayoutMk cId="2509888776" sldId="2147483657"/>
          </pc:sldLayoutMkLst>
        </pc:sldLayoutChg>
        <pc:sldLayoutChg chg="del">
          <pc:chgData name="Guest User" userId="S::urn:spo:anon#55b949df465b7b1b7cf51dee3101a09454277c248ebc96cbdb10af7d889d6187::" providerId="AD" clId="Web-{D509DD43-E526-4CA8-8B61-A44A14D28EF0}" dt="2023-08-22T09:46:10.420" v="4"/>
          <pc:sldLayoutMkLst>
            <pc:docMk/>
            <pc:sldMasterMk cId="594725491" sldId="2147483648"/>
            <pc:sldLayoutMk cId="1699206799" sldId="2147483658"/>
          </pc:sldLayoutMkLst>
        </pc:sldLayoutChg>
        <pc:sldLayoutChg chg="del">
          <pc:chgData name="Guest User" userId="S::urn:spo:anon#55b949df465b7b1b7cf51dee3101a09454277c248ebc96cbdb10af7d889d6187::" providerId="AD" clId="Web-{D509DD43-E526-4CA8-8B61-A44A14D28EF0}" dt="2023-08-22T09:46:10.420" v="4"/>
          <pc:sldLayoutMkLst>
            <pc:docMk/>
            <pc:sldMasterMk cId="594725491" sldId="2147483648"/>
            <pc:sldLayoutMk cId="2809958959" sldId="2147483659"/>
          </pc:sldLayoutMkLst>
        </pc:sldLayoutChg>
      </pc:sldMasterChg>
      <pc:sldMasterChg chg="add del addSldLayout delSldLayout modSldLayout">
        <pc:chgData name="Guest User" userId="S::urn:spo:anon#55b949df465b7b1b7cf51dee3101a09454277c248ebc96cbdb10af7d889d6187::" providerId="AD" clId="Web-{D509DD43-E526-4CA8-8B61-A44A14D28EF0}" dt="2023-08-22T09:46:17.498" v="5"/>
        <pc:sldMasterMkLst>
          <pc:docMk/>
          <pc:sldMasterMk cId="1646539509" sldId="2147483660"/>
        </pc:sldMasterMkLst>
        <pc:sldLayoutChg chg="add del mod replId">
          <pc:chgData name="Guest User" userId="S::urn:spo:anon#55b949df465b7b1b7cf51dee3101a09454277c248ebc96cbdb10af7d889d6187::" providerId="AD" clId="Web-{D509DD43-E526-4CA8-8B61-A44A14D28EF0}" dt="2023-08-22T09:46:17.498" v="5"/>
          <pc:sldLayoutMkLst>
            <pc:docMk/>
            <pc:sldMasterMk cId="1646539509" sldId="2147483660"/>
            <pc:sldLayoutMk cId="1297763880" sldId="2147483661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17.498" v="5"/>
          <pc:sldLayoutMkLst>
            <pc:docMk/>
            <pc:sldMasterMk cId="1646539509" sldId="2147483660"/>
            <pc:sldLayoutMk cId="3816984762" sldId="2147483662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17.498" v="5"/>
          <pc:sldLayoutMkLst>
            <pc:docMk/>
            <pc:sldMasterMk cId="1646539509" sldId="2147483660"/>
            <pc:sldLayoutMk cId="619994404" sldId="2147483663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17.498" v="5"/>
          <pc:sldLayoutMkLst>
            <pc:docMk/>
            <pc:sldMasterMk cId="1646539509" sldId="2147483660"/>
            <pc:sldLayoutMk cId="823125263" sldId="2147483664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17.498" v="5"/>
          <pc:sldLayoutMkLst>
            <pc:docMk/>
            <pc:sldMasterMk cId="1646539509" sldId="2147483660"/>
            <pc:sldLayoutMk cId="767665219" sldId="2147483665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17.498" v="5"/>
          <pc:sldLayoutMkLst>
            <pc:docMk/>
            <pc:sldMasterMk cId="1646539509" sldId="2147483660"/>
            <pc:sldLayoutMk cId="1139467986" sldId="2147483666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17.498" v="5"/>
          <pc:sldLayoutMkLst>
            <pc:docMk/>
            <pc:sldMasterMk cId="1646539509" sldId="2147483660"/>
            <pc:sldLayoutMk cId="3772174572" sldId="2147483667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17.498" v="5"/>
          <pc:sldLayoutMkLst>
            <pc:docMk/>
            <pc:sldMasterMk cId="1646539509" sldId="2147483660"/>
            <pc:sldLayoutMk cId="3641687674" sldId="2147483668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17.498" v="5"/>
          <pc:sldLayoutMkLst>
            <pc:docMk/>
            <pc:sldMasterMk cId="1646539509" sldId="2147483660"/>
            <pc:sldLayoutMk cId="3257942732" sldId="2147483669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17.498" v="5"/>
          <pc:sldLayoutMkLst>
            <pc:docMk/>
            <pc:sldMasterMk cId="1646539509" sldId="2147483660"/>
            <pc:sldLayoutMk cId="3582959864" sldId="2147483670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17.498" v="5"/>
          <pc:sldLayoutMkLst>
            <pc:docMk/>
            <pc:sldMasterMk cId="1646539509" sldId="2147483660"/>
            <pc:sldLayoutMk cId="695160085" sldId="2147483671"/>
          </pc:sldLayoutMkLst>
        </pc:sldLayoutChg>
      </pc:sldMasterChg>
      <pc:sldMasterChg chg="add del addSldLayout delSldLayout modSldLayout">
        <pc:chgData name="Guest User" userId="S::urn:spo:anon#55b949df465b7b1b7cf51dee3101a09454277c248ebc96cbdb10af7d889d6187::" providerId="AD" clId="Web-{D509DD43-E526-4CA8-8B61-A44A14D28EF0}" dt="2023-08-22T09:46:21.514" v="6"/>
        <pc:sldMasterMkLst>
          <pc:docMk/>
          <pc:sldMasterMk cId="3684089417" sldId="2147483672"/>
        </pc:sldMasterMkLst>
        <pc:sldLayoutChg chg="add del mod replId">
          <pc:chgData name="Guest User" userId="S::urn:spo:anon#55b949df465b7b1b7cf51dee3101a09454277c248ebc96cbdb10af7d889d6187::" providerId="AD" clId="Web-{D509DD43-E526-4CA8-8B61-A44A14D28EF0}" dt="2023-08-22T09:46:21.514" v="6"/>
          <pc:sldLayoutMkLst>
            <pc:docMk/>
            <pc:sldMasterMk cId="3684089417" sldId="2147483672"/>
            <pc:sldLayoutMk cId="571869097" sldId="2147483673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1.514" v="6"/>
          <pc:sldLayoutMkLst>
            <pc:docMk/>
            <pc:sldMasterMk cId="3684089417" sldId="2147483672"/>
            <pc:sldLayoutMk cId="2446350696" sldId="2147483674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1.514" v="6"/>
          <pc:sldLayoutMkLst>
            <pc:docMk/>
            <pc:sldMasterMk cId="3684089417" sldId="2147483672"/>
            <pc:sldLayoutMk cId="96663485" sldId="2147483675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1.514" v="6"/>
          <pc:sldLayoutMkLst>
            <pc:docMk/>
            <pc:sldMasterMk cId="3684089417" sldId="2147483672"/>
            <pc:sldLayoutMk cId="2856846412" sldId="2147483676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1.514" v="6"/>
          <pc:sldLayoutMkLst>
            <pc:docMk/>
            <pc:sldMasterMk cId="3684089417" sldId="2147483672"/>
            <pc:sldLayoutMk cId="305284856" sldId="2147483677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1.514" v="6"/>
          <pc:sldLayoutMkLst>
            <pc:docMk/>
            <pc:sldMasterMk cId="3684089417" sldId="2147483672"/>
            <pc:sldLayoutMk cId="2777536494" sldId="2147483678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1.514" v="6"/>
          <pc:sldLayoutMkLst>
            <pc:docMk/>
            <pc:sldMasterMk cId="3684089417" sldId="2147483672"/>
            <pc:sldLayoutMk cId="2816356287" sldId="2147483679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1.514" v="6"/>
          <pc:sldLayoutMkLst>
            <pc:docMk/>
            <pc:sldMasterMk cId="3684089417" sldId="2147483672"/>
            <pc:sldLayoutMk cId="2383885071" sldId="2147483680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1.514" v="6"/>
          <pc:sldLayoutMkLst>
            <pc:docMk/>
            <pc:sldMasterMk cId="3684089417" sldId="2147483672"/>
            <pc:sldLayoutMk cId="466237946" sldId="2147483681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1.514" v="6"/>
          <pc:sldLayoutMkLst>
            <pc:docMk/>
            <pc:sldMasterMk cId="3684089417" sldId="2147483672"/>
            <pc:sldLayoutMk cId="1032857404" sldId="2147483682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1.514" v="6"/>
          <pc:sldLayoutMkLst>
            <pc:docMk/>
            <pc:sldMasterMk cId="3684089417" sldId="2147483672"/>
            <pc:sldLayoutMk cId="2836777136" sldId="2147483683"/>
          </pc:sldLayoutMkLst>
        </pc:sldLayoutChg>
      </pc:sldMasterChg>
      <pc:sldMasterChg chg="add del addSldLayout delSldLayout modSldLayout">
        <pc:chgData name="Guest User" userId="S::urn:spo:anon#55b949df465b7b1b7cf51dee3101a09454277c248ebc96cbdb10af7d889d6187::" providerId="AD" clId="Web-{D509DD43-E526-4CA8-8B61-A44A14D28EF0}" dt="2023-08-22T09:46:23.936" v="7"/>
        <pc:sldMasterMkLst>
          <pc:docMk/>
          <pc:sldMasterMk cId="2874129478" sldId="2147483684"/>
        </pc:sldMasterMkLst>
        <pc:sldLayoutChg chg="add del mod replId">
          <pc:chgData name="Guest User" userId="S::urn:spo:anon#55b949df465b7b1b7cf51dee3101a09454277c248ebc96cbdb10af7d889d6187::" providerId="AD" clId="Web-{D509DD43-E526-4CA8-8B61-A44A14D28EF0}" dt="2023-08-22T09:46:23.936" v="7"/>
          <pc:sldLayoutMkLst>
            <pc:docMk/>
            <pc:sldMasterMk cId="2874129478" sldId="2147483684"/>
            <pc:sldLayoutMk cId="1308383110" sldId="2147483685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3.936" v="7"/>
          <pc:sldLayoutMkLst>
            <pc:docMk/>
            <pc:sldMasterMk cId="2874129478" sldId="2147483684"/>
            <pc:sldLayoutMk cId="916659051" sldId="2147483686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3.936" v="7"/>
          <pc:sldLayoutMkLst>
            <pc:docMk/>
            <pc:sldMasterMk cId="2874129478" sldId="2147483684"/>
            <pc:sldLayoutMk cId="4121975973" sldId="2147483687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3.936" v="7"/>
          <pc:sldLayoutMkLst>
            <pc:docMk/>
            <pc:sldMasterMk cId="2874129478" sldId="2147483684"/>
            <pc:sldLayoutMk cId="1205533767" sldId="2147483688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3.936" v="7"/>
          <pc:sldLayoutMkLst>
            <pc:docMk/>
            <pc:sldMasterMk cId="2874129478" sldId="2147483684"/>
            <pc:sldLayoutMk cId="255967728" sldId="2147483689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3.936" v="7"/>
          <pc:sldLayoutMkLst>
            <pc:docMk/>
            <pc:sldMasterMk cId="2874129478" sldId="2147483684"/>
            <pc:sldLayoutMk cId="2590279789" sldId="2147483690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3.936" v="7"/>
          <pc:sldLayoutMkLst>
            <pc:docMk/>
            <pc:sldMasterMk cId="2874129478" sldId="2147483684"/>
            <pc:sldLayoutMk cId="1028140880" sldId="2147483691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3.936" v="7"/>
          <pc:sldLayoutMkLst>
            <pc:docMk/>
            <pc:sldMasterMk cId="2874129478" sldId="2147483684"/>
            <pc:sldLayoutMk cId="1870392026" sldId="2147483692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3.936" v="7"/>
          <pc:sldLayoutMkLst>
            <pc:docMk/>
            <pc:sldMasterMk cId="2874129478" sldId="2147483684"/>
            <pc:sldLayoutMk cId="704624418" sldId="2147483693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3.936" v="7"/>
          <pc:sldLayoutMkLst>
            <pc:docMk/>
            <pc:sldMasterMk cId="2874129478" sldId="2147483684"/>
            <pc:sldLayoutMk cId="1651700145" sldId="2147483694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3.936" v="7"/>
          <pc:sldLayoutMkLst>
            <pc:docMk/>
            <pc:sldMasterMk cId="2874129478" sldId="2147483684"/>
            <pc:sldLayoutMk cId="4125303024" sldId="2147483695"/>
          </pc:sldLayoutMkLst>
        </pc:sldLayoutChg>
      </pc:sldMasterChg>
      <pc:sldMasterChg chg="add del addSldLayout delSldLayout modSldLayout">
        <pc:chgData name="Guest User" userId="S::urn:spo:anon#55b949df465b7b1b7cf51dee3101a09454277c248ebc96cbdb10af7d889d6187::" providerId="AD" clId="Web-{D509DD43-E526-4CA8-8B61-A44A14D28EF0}" dt="2023-08-22T09:46:28.686" v="8"/>
        <pc:sldMasterMkLst>
          <pc:docMk/>
          <pc:sldMasterMk cId="2822386176" sldId="2147483696"/>
        </pc:sldMasterMkLst>
        <pc:sldLayoutChg chg="add del mod replId">
          <pc:chgData name="Guest User" userId="S::urn:spo:anon#55b949df465b7b1b7cf51dee3101a09454277c248ebc96cbdb10af7d889d6187::" providerId="AD" clId="Web-{D509DD43-E526-4CA8-8B61-A44A14D28EF0}" dt="2023-08-22T09:46:28.686" v="8"/>
          <pc:sldLayoutMkLst>
            <pc:docMk/>
            <pc:sldMasterMk cId="2822386176" sldId="2147483696"/>
            <pc:sldLayoutMk cId="1279193903" sldId="2147483697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8.686" v="8"/>
          <pc:sldLayoutMkLst>
            <pc:docMk/>
            <pc:sldMasterMk cId="2822386176" sldId="2147483696"/>
            <pc:sldLayoutMk cId="673907635" sldId="2147483698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8.686" v="8"/>
          <pc:sldLayoutMkLst>
            <pc:docMk/>
            <pc:sldMasterMk cId="2822386176" sldId="2147483696"/>
            <pc:sldLayoutMk cId="4169458720" sldId="2147483699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8.686" v="8"/>
          <pc:sldLayoutMkLst>
            <pc:docMk/>
            <pc:sldMasterMk cId="2822386176" sldId="2147483696"/>
            <pc:sldLayoutMk cId="3493333545" sldId="2147483700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8.686" v="8"/>
          <pc:sldLayoutMkLst>
            <pc:docMk/>
            <pc:sldMasterMk cId="2822386176" sldId="2147483696"/>
            <pc:sldLayoutMk cId="3661280619" sldId="2147483701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8.686" v="8"/>
          <pc:sldLayoutMkLst>
            <pc:docMk/>
            <pc:sldMasterMk cId="2822386176" sldId="2147483696"/>
            <pc:sldLayoutMk cId="2070100380" sldId="2147483702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8.686" v="8"/>
          <pc:sldLayoutMkLst>
            <pc:docMk/>
            <pc:sldMasterMk cId="2822386176" sldId="2147483696"/>
            <pc:sldLayoutMk cId="516421239" sldId="2147483703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8.686" v="8"/>
          <pc:sldLayoutMkLst>
            <pc:docMk/>
            <pc:sldMasterMk cId="2822386176" sldId="2147483696"/>
            <pc:sldLayoutMk cId="1007571594" sldId="2147483704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8.686" v="8"/>
          <pc:sldLayoutMkLst>
            <pc:docMk/>
            <pc:sldMasterMk cId="2822386176" sldId="2147483696"/>
            <pc:sldLayoutMk cId="3484642884" sldId="2147483705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8.686" v="8"/>
          <pc:sldLayoutMkLst>
            <pc:docMk/>
            <pc:sldMasterMk cId="2822386176" sldId="2147483696"/>
            <pc:sldLayoutMk cId="3357956928" sldId="2147483706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28.686" v="8"/>
          <pc:sldLayoutMkLst>
            <pc:docMk/>
            <pc:sldMasterMk cId="2822386176" sldId="2147483696"/>
            <pc:sldLayoutMk cId="2721700983" sldId="2147483707"/>
          </pc:sldLayoutMkLst>
        </pc:sldLayoutChg>
      </pc:sldMasterChg>
      <pc:sldMasterChg chg="add del addSldLayout delSldLayout modSldLayout">
        <pc:chgData name="Guest User" userId="S::urn:spo:anon#55b949df465b7b1b7cf51dee3101a09454277c248ebc96cbdb10af7d889d6187::" providerId="AD" clId="Web-{D509DD43-E526-4CA8-8B61-A44A14D28EF0}" dt="2023-08-22T09:46:30.998" v="9"/>
        <pc:sldMasterMkLst>
          <pc:docMk/>
          <pc:sldMasterMk cId="2400328240" sldId="2147483708"/>
        </pc:sldMasterMkLst>
        <pc:sldLayoutChg chg="add del mod replId">
          <pc:chgData name="Guest User" userId="S::urn:spo:anon#55b949df465b7b1b7cf51dee3101a09454277c248ebc96cbdb10af7d889d6187::" providerId="AD" clId="Web-{D509DD43-E526-4CA8-8B61-A44A14D28EF0}" dt="2023-08-22T09:46:30.998" v="9"/>
          <pc:sldLayoutMkLst>
            <pc:docMk/>
            <pc:sldMasterMk cId="2400328240" sldId="2147483708"/>
            <pc:sldLayoutMk cId="3523825140" sldId="2147483709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0.998" v="9"/>
          <pc:sldLayoutMkLst>
            <pc:docMk/>
            <pc:sldMasterMk cId="2400328240" sldId="2147483708"/>
            <pc:sldLayoutMk cId="2990102402" sldId="2147483710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0.998" v="9"/>
          <pc:sldLayoutMkLst>
            <pc:docMk/>
            <pc:sldMasterMk cId="2400328240" sldId="2147483708"/>
            <pc:sldLayoutMk cId="3214416050" sldId="2147483711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0.998" v="9"/>
          <pc:sldLayoutMkLst>
            <pc:docMk/>
            <pc:sldMasterMk cId="2400328240" sldId="2147483708"/>
            <pc:sldLayoutMk cId="153998428" sldId="2147483712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0.998" v="9"/>
          <pc:sldLayoutMkLst>
            <pc:docMk/>
            <pc:sldMasterMk cId="2400328240" sldId="2147483708"/>
            <pc:sldLayoutMk cId="947676790" sldId="2147483713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0.998" v="9"/>
          <pc:sldLayoutMkLst>
            <pc:docMk/>
            <pc:sldMasterMk cId="2400328240" sldId="2147483708"/>
            <pc:sldLayoutMk cId="586458088" sldId="2147483714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0.998" v="9"/>
          <pc:sldLayoutMkLst>
            <pc:docMk/>
            <pc:sldMasterMk cId="2400328240" sldId="2147483708"/>
            <pc:sldLayoutMk cId="2251745655" sldId="2147483715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0.998" v="9"/>
          <pc:sldLayoutMkLst>
            <pc:docMk/>
            <pc:sldMasterMk cId="2400328240" sldId="2147483708"/>
            <pc:sldLayoutMk cId="3838773617" sldId="2147483716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0.998" v="9"/>
          <pc:sldLayoutMkLst>
            <pc:docMk/>
            <pc:sldMasterMk cId="2400328240" sldId="2147483708"/>
            <pc:sldLayoutMk cId="2976098837" sldId="2147483717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0.998" v="9"/>
          <pc:sldLayoutMkLst>
            <pc:docMk/>
            <pc:sldMasterMk cId="2400328240" sldId="2147483708"/>
            <pc:sldLayoutMk cId="3089194255" sldId="2147483718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0.998" v="9"/>
          <pc:sldLayoutMkLst>
            <pc:docMk/>
            <pc:sldMasterMk cId="2400328240" sldId="2147483708"/>
            <pc:sldLayoutMk cId="1213719993" sldId="2147483719"/>
          </pc:sldLayoutMkLst>
        </pc:sldLayoutChg>
      </pc:sldMasterChg>
      <pc:sldMasterChg chg="add del addSldLayout delSldLayout modSldLayout">
        <pc:chgData name="Guest User" userId="S::urn:spo:anon#55b949df465b7b1b7cf51dee3101a09454277c248ebc96cbdb10af7d889d6187::" providerId="AD" clId="Web-{D509DD43-E526-4CA8-8B61-A44A14D28EF0}" dt="2023-08-22T09:46:34.389" v="10"/>
        <pc:sldMasterMkLst>
          <pc:docMk/>
          <pc:sldMasterMk cId="1405008644" sldId="2147483720"/>
        </pc:sldMasterMkLst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2717159351" sldId="2147483721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3017666486" sldId="2147483722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637506941" sldId="2147483723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1241769346" sldId="2147483724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343866936" sldId="2147483725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1222306145" sldId="2147483726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2522859766" sldId="2147483727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3639375833" sldId="2147483728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3182811918" sldId="2147483729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372369219" sldId="2147483730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2453130443" sldId="2147483731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3928829124" sldId="2147483732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3945959358" sldId="2147483733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1254198151" sldId="2147483734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3082992297" sldId="2147483735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3772797393" sldId="2147483736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4.389" v="10"/>
          <pc:sldLayoutMkLst>
            <pc:docMk/>
            <pc:sldMasterMk cId="1405008644" sldId="2147483720"/>
            <pc:sldLayoutMk cId="915907521" sldId="2147483737"/>
          </pc:sldLayoutMkLst>
        </pc:sldLayoutChg>
      </pc:sldMasterChg>
      <pc:sldMasterChg chg="add del addSldLayout delSldLayout modSldLayout">
        <pc:chgData name="Guest User" userId="S::urn:spo:anon#55b949df465b7b1b7cf51dee3101a09454277c248ebc96cbdb10af7d889d6187::" providerId="AD" clId="Web-{D509DD43-E526-4CA8-8B61-A44A14D28EF0}" dt="2023-08-22T09:46:39.842" v="11"/>
        <pc:sldMasterMkLst>
          <pc:docMk/>
          <pc:sldMasterMk cId="201103564" sldId="2147483738"/>
        </pc:sldMasterMkLst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4122157509" sldId="2147483739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73284379" sldId="2147483740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1172008281" sldId="2147483741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1159135062" sldId="2147483742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2370982567" sldId="2147483743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11577866" sldId="2147483744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1746513561" sldId="2147483745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2430760931" sldId="2147483746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1249550049" sldId="2147483747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2657798199" sldId="2147483748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1198570046" sldId="2147483749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1783336614" sldId="2147483750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768389634" sldId="2147483751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4269961569" sldId="2147483752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1854266101" sldId="2147483753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1610099672" sldId="2147483754"/>
          </pc:sldLayoutMkLst>
        </pc:sldLayoutChg>
        <pc:sldLayoutChg chg="add del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201103564" sldId="2147483738"/>
            <pc:sldLayoutMk cId="680586373" sldId="2147483755"/>
          </pc:sldLayoutMkLst>
        </pc:sldLayoutChg>
      </pc:sldMasterChg>
      <pc:sldMasterChg chg="add addSldLayout modSldLayout">
        <pc:chgData name="Guest User" userId="S::urn:spo:anon#55b949df465b7b1b7cf51dee3101a09454277c248ebc96cbdb10af7d889d6187::" providerId="AD" clId="Web-{D509DD43-E526-4CA8-8B61-A44A14D28EF0}" dt="2023-08-22T09:46:39.842" v="11"/>
        <pc:sldMasterMkLst>
          <pc:docMk/>
          <pc:sldMasterMk cId="3409909331" sldId="2147483756"/>
        </pc:sldMasterMkLst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32896183" sldId="2147483757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1641354948" sldId="2147483758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3429730758" sldId="2147483759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3866611258" sldId="2147483760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3496878139" sldId="2147483761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4271679926" sldId="2147483762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2364741480" sldId="2147483763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3128341539" sldId="2147483764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313895576" sldId="2147483765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845177999" sldId="2147483766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2368890886" sldId="2147483767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2089556451" sldId="2147483768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928266413" sldId="2147483769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2863821889" sldId="2147483770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1414524560" sldId="2147483771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4012449678" sldId="2147483772"/>
          </pc:sldLayoutMkLst>
        </pc:sldLayoutChg>
        <pc:sldLayoutChg chg="add mod replId">
          <pc:chgData name="Guest User" userId="S::urn:spo:anon#55b949df465b7b1b7cf51dee3101a09454277c248ebc96cbdb10af7d889d6187::" providerId="AD" clId="Web-{D509DD43-E526-4CA8-8B61-A44A14D28EF0}" dt="2023-08-22T09:46:39.842" v="11"/>
          <pc:sldLayoutMkLst>
            <pc:docMk/>
            <pc:sldMasterMk cId="3409909331" sldId="2147483756"/>
            <pc:sldLayoutMk cId="4036041576" sldId="2147483773"/>
          </pc:sldLayoutMkLst>
        </pc:sldLayoutChg>
      </pc:sldMasterChg>
    </pc:docChg>
  </pc:docChgLst>
  <pc:docChgLst>
    <pc:chgData name="Guest User" userId="S::urn:spo:anon#b7d304286f01efa9e1b302ba4e6f58c8c2fb93bce9364a707f9dc88af7ff9a26::" providerId="AD" clId="Web-{743891AC-06D1-B8A9-AB2E-F70C8FAE4473}"/>
    <pc:docChg chg="addSld delSld modSld sldOrd">
      <pc:chgData name="Guest User" userId="S::urn:spo:anon#b7d304286f01efa9e1b302ba4e6f58c8c2fb93bce9364a707f9dc88af7ff9a26::" providerId="AD" clId="Web-{743891AC-06D1-B8A9-AB2E-F70C8FAE4473}" dt="2023-08-26T12:08:38.471" v="1180"/>
      <pc:docMkLst>
        <pc:docMk/>
      </pc:docMkLst>
      <pc:sldChg chg="mod modShow">
        <pc:chgData name="Guest User" userId="S::urn:spo:anon#b7d304286f01efa9e1b302ba4e6f58c8c2fb93bce9364a707f9dc88af7ff9a26::" providerId="AD" clId="Web-{743891AC-06D1-B8A9-AB2E-F70C8FAE4473}" dt="2023-08-26T11:56:24.365" v="1179"/>
        <pc:sldMkLst>
          <pc:docMk/>
          <pc:sldMk cId="2258146671" sldId="258"/>
        </pc:sldMkLst>
      </pc:sldChg>
      <pc:sldChg chg="ord">
        <pc:chgData name="Guest User" userId="S::urn:spo:anon#b7d304286f01efa9e1b302ba4e6f58c8c2fb93bce9364a707f9dc88af7ff9a26::" providerId="AD" clId="Web-{743891AC-06D1-B8A9-AB2E-F70C8FAE4473}" dt="2023-08-26T11:11:12.680" v="549"/>
        <pc:sldMkLst>
          <pc:docMk/>
          <pc:sldMk cId="3279156865" sldId="259"/>
        </pc:sldMkLst>
      </pc:sldChg>
      <pc:sldChg chg="delSp modSp">
        <pc:chgData name="Guest User" userId="S::urn:spo:anon#b7d304286f01efa9e1b302ba4e6f58c8c2fb93bce9364a707f9dc88af7ff9a26::" providerId="AD" clId="Web-{743891AC-06D1-B8A9-AB2E-F70C8FAE4473}" dt="2023-08-26T11:20:05.237" v="648"/>
        <pc:sldMkLst>
          <pc:docMk/>
          <pc:sldMk cId="588434074" sldId="261"/>
        </pc:sldMkLst>
        <pc:spChg chg="del">
          <ac:chgData name="Guest User" userId="S::urn:spo:anon#b7d304286f01efa9e1b302ba4e6f58c8c2fb93bce9364a707f9dc88af7ff9a26::" providerId="AD" clId="Web-{743891AC-06D1-B8A9-AB2E-F70C8FAE4473}" dt="2023-08-26T10:13:55.417" v="124"/>
          <ac:spMkLst>
            <pc:docMk/>
            <pc:sldMk cId="588434074" sldId="261"/>
            <ac:spMk id="4" creationId="{F7D19191-A6E2-4C4C-CB4C-05307700BE8A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0:13:58.417" v="126"/>
          <ac:spMkLst>
            <pc:docMk/>
            <pc:sldMk cId="588434074" sldId="261"/>
            <ac:spMk id="5" creationId="{FD41D6D9-5662-1ABB-42AE-30017BEA8F42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0:13:56.917" v="125"/>
          <ac:spMkLst>
            <pc:docMk/>
            <pc:sldMk cId="588434074" sldId="261"/>
            <ac:spMk id="6" creationId="{439F488D-5342-AE5B-1FBB-FE2874EEC7CE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18:52.407" v="632" actId="1076"/>
          <ac:spMkLst>
            <pc:docMk/>
            <pc:sldMk cId="588434074" sldId="261"/>
            <ac:spMk id="12" creationId="{80265583-FD7A-0E39-B0C1-66FCAA2AD039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18:50.095" v="631" actId="1076"/>
          <ac:spMkLst>
            <pc:docMk/>
            <pc:sldMk cId="588434074" sldId="261"/>
            <ac:spMk id="13" creationId="{09C773E9-5028-095B-3D8F-BB7C02BEA422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19:42.767" v="644" actId="1076"/>
          <ac:spMkLst>
            <pc:docMk/>
            <pc:sldMk cId="588434074" sldId="261"/>
            <ac:spMk id="14" creationId="{7B229C4A-E9B0-AAAF-250C-A0F147A04AC1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19:20.048" v="640" actId="1076"/>
          <ac:spMkLst>
            <pc:docMk/>
            <pc:sldMk cId="588434074" sldId="261"/>
            <ac:spMk id="15" creationId="{73831C40-7E25-994A-6A4B-621541DA65E6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19:15.111" v="638" actId="1076"/>
          <ac:spMkLst>
            <pc:docMk/>
            <pc:sldMk cId="588434074" sldId="261"/>
            <ac:spMk id="16" creationId="{2B962853-6681-1782-9C0D-E6975E988195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19:17.767" v="639" actId="1076"/>
          <ac:spMkLst>
            <pc:docMk/>
            <pc:sldMk cId="588434074" sldId="261"/>
            <ac:spMk id="17" creationId="{95DB9D79-9134-7AA7-D169-FB09CAC1E779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18:04.671" v="621" actId="1076"/>
          <ac:spMkLst>
            <pc:docMk/>
            <pc:sldMk cId="588434074" sldId="261"/>
            <ac:spMk id="18" creationId="{FC44B3EA-5406-EC1E-52B6-EBF358A36050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17:11.420" v="605" actId="1076"/>
          <ac:spMkLst>
            <pc:docMk/>
            <pc:sldMk cId="588434074" sldId="261"/>
            <ac:spMk id="19" creationId="{5FF5A74E-5A22-8DB2-93A6-EEC767F1F1DC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20:05.221" v="647"/>
          <ac:spMkLst>
            <pc:docMk/>
            <pc:sldMk cId="588434074" sldId="261"/>
            <ac:spMk id="20" creationId="{FB8ECD44-B05A-28D1-D383-C8C023F4B580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20:05.237" v="648"/>
          <ac:spMkLst>
            <pc:docMk/>
            <pc:sldMk cId="588434074" sldId="261"/>
            <ac:spMk id="21" creationId="{DEFAF492-F2CE-3747-3C70-2F1D39C79034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20:05.205" v="646"/>
          <ac:spMkLst>
            <pc:docMk/>
            <pc:sldMk cId="588434074" sldId="261"/>
            <ac:spMk id="22" creationId="{958229F3-088F-E0C9-097C-3F48A7CBED5D}"/>
          </ac:spMkLst>
        </pc:spChg>
        <pc:picChg chg="mod">
          <ac:chgData name="Guest User" userId="S::urn:spo:anon#b7d304286f01efa9e1b302ba4e6f58c8c2fb93bce9364a707f9dc88af7ff9a26::" providerId="AD" clId="Web-{743891AC-06D1-B8A9-AB2E-F70C8FAE4473}" dt="2023-08-26T11:19:58.330" v="645" actId="1076"/>
          <ac:picMkLst>
            <pc:docMk/>
            <pc:sldMk cId="588434074" sldId="261"/>
            <ac:picMk id="9" creationId="{A3F08B70-D95B-1475-49D3-3EC39B5B81EF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1:19:12.205" v="637" actId="1076"/>
          <ac:picMkLst>
            <pc:docMk/>
            <pc:sldMk cId="588434074" sldId="261"/>
            <ac:picMk id="10" creationId="{4EE4C715-ACDD-868F-1C8C-5C8E88232E3D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1:17:11.388" v="602" actId="1076"/>
          <ac:picMkLst>
            <pc:docMk/>
            <pc:sldMk cId="588434074" sldId="261"/>
            <ac:picMk id="11" creationId="{F596BBE7-42AB-74DA-5BE9-BB7203BBD438}"/>
          </ac:picMkLst>
        </pc:picChg>
      </pc:sldChg>
      <pc:sldChg chg="addSp delSp modSp add del">
        <pc:chgData name="Guest User" userId="S::urn:spo:anon#b7d304286f01efa9e1b302ba4e6f58c8c2fb93bce9364a707f9dc88af7ff9a26::" providerId="AD" clId="Web-{743891AC-06D1-B8A9-AB2E-F70C8FAE4473}" dt="2023-08-26T10:12:30.291" v="101" actId="1076"/>
        <pc:sldMkLst>
          <pc:docMk/>
          <pc:sldMk cId="1348313753" sldId="262"/>
        </pc:sldMkLst>
        <pc:spChg chg="mod">
          <ac:chgData name="Guest User" userId="S::urn:spo:anon#b7d304286f01efa9e1b302ba4e6f58c8c2fb93bce9364a707f9dc88af7ff9a26::" providerId="AD" clId="Web-{743891AC-06D1-B8A9-AB2E-F70C8FAE4473}" dt="2023-08-26T10:07:12.489" v="42" actId="1076"/>
          <ac:spMkLst>
            <pc:docMk/>
            <pc:sldMk cId="1348313753" sldId="262"/>
            <ac:spMk id="2" creationId="{3A90742E-56D7-76A5-F6E3-B98402282D35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0:07:19.786" v="49" actId="1076"/>
          <ac:spMkLst>
            <pc:docMk/>
            <pc:sldMk cId="1348313753" sldId="262"/>
            <ac:spMk id="3" creationId="{BADFF6CF-CD39-B349-0F6A-9F102022FD68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07:19.739" v="44" actId="1076"/>
          <ac:spMkLst>
            <pc:docMk/>
            <pc:sldMk cId="1348313753" sldId="262"/>
            <ac:spMk id="5" creationId="{62C9DE23-68BC-9012-721B-9CFE92A8E64F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0:12:30.291" v="101" actId="1076"/>
          <ac:spMkLst>
            <pc:docMk/>
            <pc:sldMk cId="1348313753" sldId="262"/>
            <ac:spMk id="8" creationId="{AFB94A18-0543-CBDC-F905-1E80CAFCCF14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07:19.755" v="45" actId="1076"/>
          <ac:spMkLst>
            <pc:docMk/>
            <pc:sldMk cId="1348313753" sldId="262"/>
            <ac:spMk id="10" creationId="{0979DC55-F4C7-3883-AC09-763D036C16D6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07:19.755" v="46" actId="1076"/>
          <ac:spMkLst>
            <pc:docMk/>
            <pc:sldMk cId="1348313753" sldId="262"/>
            <ac:spMk id="11" creationId="{E852217C-0EFF-8A57-4BD2-D347F8105D07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07:26.083" v="50" actId="20577"/>
          <ac:spMkLst>
            <pc:docMk/>
            <pc:sldMk cId="1348313753" sldId="262"/>
            <ac:spMk id="13" creationId="{0ACE5FB0-EFAC-C5C5-A2D8-A144EDBB32E9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07:55.802" v="60" actId="1076"/>
          <ac:spMkLst>
            <pc:docMk/>
            <pc:sldMk cId="1348313753" sldId="262"/>
            <ac:spMk id="14" creationId="{D3192B04-51C1-6B99-FC6B-7019F46CFCEF}"/>
          </ac:spMkLst>
        </pc:spChg>
        <pc:picChg chg="add del mod">
          <ac:chgData name="Guest User" userId="S::urn:spo:anon#b7d304286f01efa9e1b302ba4e6f58c8c2fb93bce9364a707f9dc88af7ff9a26::" providerId="AD" clId="Web-{743891AC-06D1-B8A9-AB2E-F70C8FAE4473}" dt="2023-08-26T10:09:29.803" v="63"/>
          <ac:picMkLst>
            <pc:docMk/>
            <pc:sldMk cId="1348313753" sldId="262"/>
            <ac:picMk id="4" creationId="{66E89AAC-26E1-AFDE-B3EB-3EFA0271D257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0:10:08.913" v="69"/>
          <ac:picMkLst>
            <pc:docMk/>
            <pc:sldMk cId="1348313753" sldId="262"/>
            <ac:picMk id="6" creationId="{9A501ADB-EA63-E0AB-0069-A5CBE9E01D3C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0:11:56.431" v="91"/>
          <ac:picMkLst>
            <pc:docMk/>
            <pc:sldMk cId="1348313753" sldId="262"/>
            <ac:picMk id="7" creationId="{A87FB591-4E9E-1563-927C-901E1F42CD3C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0:07:19.723" v="43" actId="1076"/>
          <ac:picMkLst>
            <pc:docMk/>
            <pc:sldMk cId="1348313753" sldId="262"/>
            <ac:picMk id="9" creationId="{833645C6-AF82-36A8-7292-C2479FFE06B9}"/>
          </ac:picMkLst>
        </pc:picChg>
        <pc:picChg chg="add mod ord">
          <ac:chgData name="Guest User" userId="S::urn:spo:anon#b7d304286f01efa9e1b302ba4e6f58c8c2fb93bce9364a707f9dc88af7ff9a26::" providerId="AD" clId="Web-{743891AC-06D1-B8A9-AB2E-F70C8FAE4473}" dt="2023-08-26T10:12:26.338" v="100" actId="1076"/>
          <ac:picMkLst>
            <pc:docMk/>
            <pc:sldMk cId="1348313753" sldId="262"/>
            <ac:picMk id="12" creationId="{65B3EA73-D09F-CA04-3DCD-701673CC8410}"/>
          </ac:picMkLst>
        </pc:picChg>
      </pc:sldChg>
      <pc:sldChg chg="addSp delSp modSp ord">
        <pc:chgData name="Guest User" userId="S::urn:spo:anon#b7d304286f01efa9e1b302ba4e6f58c8c2fb93bce9364a707f9dc88af7ff9a26::" providerId="AD" clId="Web-{743891AC-06D1-B8A9-AB2E-F70C8FAE4473}" dt="2023-08-26T11:14:19.073" v="595" actId="20577"/>
        <pc:sldMkLst>
          <pc:docMk/>
          <pc:sldMk cId="3380740926" sldId="263"/>
        </pc:sldMkLst>
        <pc:spChg chg="mod">
          <ac:chgData name="Guest User" userId="S::urn:spo:anon#b7d304286f01efa9e1b302ba4e6f58c8c2fb93bce9364a707f9dc88af7ff9a26::" providerId="AD" clId="Web-{743891AC-06D1-B8A9-AB2E-F70C8FAE4473}" dt="2023-08-26T11:07:17.707" v="485" actId="20577"/>
          <ac:spMkLst>
            <pc:docMk/>
            <pc:sldMk cId="3380740926" sldId="263"/>
            <ac:spMk id="2" creationId="{3887AF31-FD5C-7F9A-D682-81D6B43C2169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0:25:58.944" v="222"/>
          <ac:spMkLst>
            <pc:docMk/>
            <pc:sldMk cId="3380740926" sldId="263"/>
            <ac:spMk id="3" creationId="{06FD3BB4-D4AC-63C5-FE25-3898C3CA9179}"/>
          </ac:spMkLst>
        </pc:spChg>
        <pc:spChg chg="add del mod">
          <ac:chgData name="Guest User" userId="S::urn:spo:anon#b7d304286f01efa9e1b302ba4e6f58c8c2fb93bce9364a707f9dc88af7ff9a26::" providerId="AD" clId="Web-{743891AC-06D1-B8A9-AB2E-F70C8FAE4473}" dt="2023-08-26T10:26:03.773" v="223"/>
          <ac:spMkLst>
            <pc:docMk/>
            <pc:sldMk cId="3380740926" sldId="263"/>
            <ac:spMk id="5" creationId="{C3678D80-4668-EC08-9CB6-C92910399983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13:20.385" v="573" actId="1076"/>
          <ac:spMkLst>
            <pc:docMk/>
            <pc:sldMk cId="3380740926" sldId="263"/>
            <ac:spMk id="9" creationId="{D1863AD8-DBDF-3E91-9673-55740A256BAC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13:27.760" v="577" actId="1076"/>
          <ac:spMkLst>
            <pc:docMk/>
            <pc:sldMk cId="3380740926" sldId="263"/>
            <ac:spMk id="10" creationId="{F1D16E8D-3FE0-9DD7-E591-AE2404120FA3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14:19.073" v="595" actId="20577"/>
          <ac:spMkLst>
            <pc:docMk/>
            <pc:sldMk cId="3380740926" sldId="263"/>
            <ac:spMk id="11" creationId="{0D6F8352-31A4-C3B3-2F3B-81B14316628E}"/>
          </ac:spMkLst>
        </pc:spChg>
        <pc:spChg chg="add del mod">
          <ac:chgData name="Guest User" userId="S::urn:spo:anon#b7d304286f01efa9e1b302ba4e6f58c8c2fb93bce9364a707f9dc88af7ff9a26::" providerId="AD" clId="Web-{743891AC-06D1-B8A9-AB2E-F70C8FAE4473}" dt="2023-08-26T10:46:27.919" v="315"/>
          <ac:spMkLst>
            <pc:docMk/>
            <pc:sldMk cId="3380740926" sldId="263"/>
            <ac:spMk id="15" creationId="{C8572976-0891-C88B-4884-FBD93C3200F1}"/>
          </ac:spMkLst>
        </pc:spChg>
        <pc:spChg chg="add del mod">
          <ac:chgData name="Guest User" userId="S::urn:spo:anon#b7d304286f01efa9e1b302ba4e6f58c8c2fb93bce9364a707f9dc88af7ff9a26::" providerId="AD" clId="Web-{743891AC-06D1-B8A9-AB2E-F70C8FAE4473}" dt="2023-08-26T10:56:44.697" v="340"/>
          <ac:spMkLst>
            <pc:docMk/>
            <pc:sldMk cId="3380740926" sldId="263"/>
            <ac:spMk id="21" creationId="{2D002B2C-DFAF-B083-878D-AF037183DD27}"/>
          </ac:spMkLst>
        </pc:spChg>
        <pc:spChg chg="add del mod">
          <ac:chgData name="Guest User" userId="S::urn:spo:anon#b7d304286f01efa9e1b302ba4e6f58c8c2fb93bce9364a707f9dc88af7ff9a26::" providerId="AD" clId="Web-{743891AC-06D1-B8A9-AB2E-F70C8FAE4473}" dt="2023-08-26T11:07:47.973" v="501"/>
          <ac:spMkLst>
            <pc:docMk/>
            <pc:sldMk cId="3380740926" sldId="263"/>
            <ac:spMk id="22" creationId="{7D3DBCD2-7E90-A602-20A1-ADEC8EC284FD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14:15.901" v="594" actId="20577"/>
          <ac:spMkLst>
            <pc:docMk/>
            <pc:sldMk cId="3380740926" sldId="263"/>
            <ac:spMk id="25" creationId="{D22750CB-5EA2-1FEF-65C3-51B7F9DDCF8D}"/>
          </ac:spMkLst>
        </pc:spChg>
        <pc:picChg chg="add del mod">
          <ac:chgData name="Guest User" userId="S::urn:spo:anon#b7d304286f01efa9e1b302ba4e6f58c8c2fb93bce9364a707f9dc88af7ff9a26::" providerId="AD" clId="Web-{743891AC-06D1-B8A9-AB2E-F70C8FAE4473}" dt="2023-08-26T11:12:25.540" v="554"/>
          <ac:picMkLst>
            <pc:docMk/>
            <pc:sldMk cId="3380740926" sldId="263"/>
            <ac:picMk id="6" creationId="{036A3E0F-4BA4-3241-F2F2-5753133DF293}"/>
          </ac:picMkLst>
        </pc:picChg>
        <pc:picChg chg="add mod ord">
          <ac:chgData name="Guest User" userId="S::urn:spo:anon#b7d304286f01efa9e1b302ba4e6f58c8c2fb93bce9364a707f9dc88af7ff9a26::" providerId="AD" clId="Web-{743891AC-06D1-B8A9-AB2E-F70C8FAE4473}" dt="2023-08-26T11:12:54.463" v="566"/>
          <ac:picMkLst>
            <pc:docMk/>
            <pc:sldMk cId="3380740926" sldId="263"/>
            <ac:picMk id="7" creationId="{0F35AABE-3EA3-532B-3B87-0494F0D688B2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1:12:26.056" v="555"/>
          <ac:picMkLst>
            <pc:docMk/>
            <pc:sldMk cId="3380740926" sldId="263"/>
            <ac:picMk id="8" creationId="{40481741-B890-A259-B3BE-E76945172E1F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0:31:32.043" v="261"/>
          <ac:picMkLst>
            <pc:docMk/>
            <pc:sldMk cId="3380740926" sldId="263"/>
            <ac:picMk id="12" creationId="{7E4DDA1D-9A12-6BD0-A54A-2BBF0F8F8FD4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1:10:43.085" v="536"/>
          <ac:picMkLst>
            <pc:docMk/>
            <pc:sldMk cId="3380740926" sldId="263"/>
            <ac:picMk id="13" creationId="{00F275DC-9399-CD03-269F-3DA589C82984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0:46:27.919" v="316"/>
          <ac:picMkLst>
            <pc:docMk/>
            <pc:sldMk cId="3380740926" sldId="263"/>
            <ac:picMk id="14" creationId="{E295F86C-E081-2739-3571-B6BB04E8EFAF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0:45:13.402" v="305"/>
          <ac:picMkLst>
            <pc:docMk/>
            <pc:sldMk cId="3380740926" sldId="263"/>
            <ac:picMk id="16" creationId="{066C0807-F07A-9735-A59B-B268913C6C25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1:09:26.944" v="533"/>
          <ac:picMkLst>
            <pc:docMk/>
            <pc:sldMk cId="3380740926" sldId="263"/>
            <ac:picMk id="17" creationId="{A20BCFF4-568D-69C7-15E7-F1C00E97EE90}"/>
          </ac:picMkLst>
        </pc:picChg>
        <pc:picChg chg="add mod">
          <ac:chgData name="Guest User" userId="S::urn:spo:anon#b7d304286f01efa9e1b302ba4e6f58c8c2fb93bce9364a707f9dc88af7ff9a26::" providerId="AD" clId="Web-{743891AC-06D1-B8A9-AB2E-F70C8FAE4473}" dt="2023-08-26T11:14:03.932" v="588" actId="1076"/>
          <ac:picMkLst>
            <pc:docMk/>
            <pc:sldMk cId="3380740926" sldId="263"/>
            <ac:picMk id="18" creationId="{3A3449BE-D361-01BC-D6B6-33768F935CCD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0:56:40.259" v="336"/>
          <ac:picMkLst>
            <pc:docMk/>
            <pc:sldMk cId="3380740926" sldId="263"/>
            <ac:picMk id="19" creationId="{B7C1D772-1FE3-C9D1-4201-C8A3313D4197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0:56:42.228" v="338"/>
          <ac:picMkLst>
            <pc:docMk/>
            <pc:sldMk cId="3380740926" sldId="263"/>
            <ac:picMk id="20" creationId="{5543AE90-6309-01E7-B845-98978564BE00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0:56:41.541" v="337"/>
          <ac:picMkLst>
            <pc:docMk/>
            <pc:sldMk cId="3380740926" sldId="263"/>
            <ac:picMk id="23" creationId="{48BBFAA8-CF9A-E5C2-F185-EA118C2533D8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1:12:26.462" v="556"/>
          <ac:picMkLst>
            <pc:docMk/>
            <pc:sldMk cId="3380740926" sldId="263"/>
            <ac:picMk id="24" creationId="{068DD4DA-5B51-F4D3-5FE4-D7FA90E057DA}"/>
          </ac:picMkLst>
        </pc:picChg>
        <pc:picChg chg="add mod ord">
          <ac:chgData name="Guest User" userId="S::urn:spo:anon#b7d304286f01efa9e1b302ba4e6f58c8c2fb93bce9364a707f9dc88af7ff9a26::" providerId="AD" clId="Web-{743891AC-06D1-B8A9-AB2E-F70C8FAE4473}" dt="2023-08-26T11:12:52.650" v="565"/>
          <ac:picMkLst>
            <pc:docMk/>
            <pc:sldMk cId="3380740926" sldId="263"/>
            <ac:picMk id="26" creationId="{F2F25D5E-8739-BC36-B75B-6257A565BD16}"/>
          </ac:picMkLst>
        </pc:picChg>
        <pc:picChg chg="add mod ord">
          <ac:chgData name="Guest User" userId="S::urn:spo:anon#b7d304286f01efa9e1b302ba4e6f58c8c2fb93bce9364a707f9dc88af7ff9a26::" providerId="AD" clId="Web-{743891AC-06D1-B8A9-AB2E-F70C8FAE4473}" dt="2023-08-26T11:12:56.853" v="567"/>
          <ac:picMkLst>
            <pc:docMk/>
            <pc:sldMk cId="3380740926" sldId="263"/>
            <ac:picMk id="27" creationId="{07ACED5A-6ED0-919F-049C-B8C62EECA698}"/>
          </ac:picMkLst>
        </pc:picChg>
        <pc:picChg chg="add mod ord">
          <ac:chgData name="Guest User" userId="S::urn:spo:anon#b7d304286f01efa9e1b302ba4e6f58c8c2fb93bce9364a707f9dc88af7ff9a26::" providerId="AD" clId="Web-{743891AC-06D1-B8A9-AB2E-F70C8FAE4473}" dt="2023-08-26T11:12:58.681" v="568"/>
          <ac:picMkLst>
            <pc:docMk/>
            <pc:sldMk cId="3380740926" sldId="263"/>
            <ac:picMk id="28" creationId="{87DA5707-AC4E-60BD-BF60-935496D27ECE}"/>
          </ac:picMkLst>
        </pc:picChg>
      </pc:sldChg>
      <pc:sldChg chg="addSp delSp modSp">
        <pc:chgData name="Guest User" userId="S::urn:spo:anon#b7d304286f01efa9e1b302ba4e6f58c8c2fb93bce9364a707f9dc88af7ff9a26::" providerId="AD" clId="Web-{743891AC-06D1-B8A9-AB2E-F70C8FAE4473}" dt="2023-08-26T11:33:13.984" v="734" actId="1076"/>
        <pc:sldMkLst>
          <pc:docMk/>
          <pc:sldMk cId="2961008231" sldId="264"/>
        </pc:sldMkLst>
        <pc:spChg chg="mod">
          <ac:chgData name="Guest User" userId="S::urn:spo:anon#b7d304286f01efa9e1b302ba4e6f58c8c2fb93bce9364a707f9dc88af7ff9a26::" providerId="AD" clId="Web-{743891AC-06D1-B8A9-AB2E-F70C8FAE4473}" dt="2023-08-26T11:25:50.367" v="686" actId="20577"/>
          <ac:spMkLst>
            <pc:docMk/>
            <pc:sldMk cId="2961008231" sldId="264"/>
            <ac:spMk id="2" creationId="{72902E78-8488-1DBB-64CA-F7D2AD4025AE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1:31:34.888" v="703"/>
          <ac:spMkLst>
            <pc:docMk/>
            <pc:sldMk cId="2961008231" sldId="264"/>
            <ac:spMk id="3" creationId="{570A262E-C2F5-98D8-0FDB-E383AA8C69B5}"/>
          </ac:spMkLst>
        </pc:spChg>
        <pc:spChg chg="add del mod">
          <ac:chgData name="Guest User" userId="S::urn:spo:anon#b7d304286f01efa9e1b302ba4e6f58c8c2fb93bce9364a707f9dc88af7ff9a26::" providerId="AD" clId="Web-{743891AC-06D1-B8A9-AB2E-F70C8FAE4473}" dt="2023-08-26T11:31:58.936" v="705"/>
          <ac:spMkLst>
            <pc:docMk/>
            <pc:sldMk cId="2961008231" sldId="264"/>
            <ac:spMk id="7" creationId="{C495E346-119D-FAB2-CD5C-EA46168ADE7B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33:13.984" v="734" actId="1076"/>
          <ac:spMkLst>
            <pc:docMk/>
            <pc:sldMk cId="2961008231" sldId="264"/>
            <ac:spMk id="10" creationId="{C422CD72-3C75-6FC6-5675-E544034A26F4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33:13.984" v="733" actId="1076"/>
          <ac:spMkLst>
            <pc:docMk/>
            <pc:sldMk cId="2961008231" sldId="264"/>
            <ac:spMk id="11" creationId="{18DAE1D2-3C3A-22DC-CB23-030D89EE275B}"/>
          </ac:spMkLst>
        </pc:spChg>
        <pc:picChg chg="add del mod">
          <ac:chgData name="Guest User" userId="S::urn:spo:anon#b7d304286f01efa9e1b302ba4e6f58c8c2fb93bce9364a707f9dc88af7ff9a26::" providerId="AD" clId="Web-{743891AC-06D1-B8A9-AB2E-F70C8FAE4473}" dt="2023-08-26T11:30:11.996" v="699"/>
          <ac:picMkLst>
            <pc:docMk/>
            <pc:sldMk cId="2961008231" sldId="264"/>
            <ac:picMk id="4" creationId="{8906D7A7-038A-23EA-AFB0-36768619BEE9}"/>
          </ac:picMkLst>
        </pc:picChg>
        <pc:picChg chg="add mod">
          <ac:chgData name="Guest User" userId="S::urn:spo:anon#b7d304286f01efa9e1b302ba4e6f58c8c2fb93bce9364a707f9dc88af7ff9a26::" providerId="AD" clId="Web-{743891AC-06D1-B8A9-AB2E-F70C8FAE4473}" dt="2023-08-26T11:33:13.952" v="731" actId="1076"/>
          <ac:picMkLst>
            <pc:docMk/>
            <pc:sldMk cId="2961008231" sldId="264"/>
            <ac:picMk id="5" creationId="{7C1DF8D8-20F0-EC8D-2745-7C522707BCB6}"/>
          </ac:picMkLst>
        </pc:picChg>
        <pc:picChg chg="add mod ord">
          <ac:chgData name="Guest User" userId="S::urn:spo:anon#b7d304286f01efa9e1b302ba4e6f58c8c2fb93bce9364a707f9dc88af7ff9a26::" providerId="AD" clId="Web-{743891AC-06D1-B8A9-AB2E-F70C8FAE4473}" dt="2023-08-26T11:33:13.968" v="732" actId="1076"/>
          <ac:picMkLst>
            <pc:docMk/>
            <pc:sldMk cId="2961008231" sldId="264"/>
            <ac:picMk id="8" creationId="{0C23891F-7A13-5B8A-593E-7025341EF129}"/>
          </ac:picMkLst>
        </pc:picChg>
      </pc:sldChg>
      <pc:sldChg chg="addSp delSp modSp">
        <pc:chgData name="Guest User" userId="S::urn:spo:anon#b7d304286f01efa9e1b302ba4e6f58c8c2fb93bce9364a707f9dc88af7ff9a26::" providerId="AD" clId="Web-{743891AC-06D1-B8A9-AB2E-F70C8FAE4473}" dt="2023-08-26T11:56:08.240" v="1174" actId="1076"/>
        <pc:sldMkLst>
          <pc:docMk/>
          <pc:sldMk cId="3391191598" sldId="265"/>
        </pc:sldMkLst>
        <pc:spChg chg="del mod">
          <ac:chgData name="Guest User" userId="S::urn:spo:anon#b7d304286f01efa9e1b302ba4e6f58c8c2fb93bce9364a707f9dc88af7ff9a26::" providerId="AD" clId="Web-{743891AC-06D1-B8A9-AB2E-F70C8FAE4473}" dt="2023-08-26T11:55:40.115" v="1164"/>
          <ac:spMkLst>
            <pc:docMk/>
            <pc:sldMk cId="3391191598" sldId="265"/>
            <ac:spMk id="3" creationId="{C0F7B315-7614-F8A9-51F6-E717B98CA9CD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56:01.146" v="1171" actId="1076"/>
          <ac:spMkLst>
            <pc:docMk/>
            <pc:sldMk cId="3391191598" sldId="265"/>
            <ac:spMk id="6" creationId="{010DA75D-2641-425C-990E-10F057DB1CAD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56:01.193" v="1172" actId="1076"/>
          <ac:spMkLst>
            <pc:docMk/>
            <pc:sldMk cId="3391191598" sldId="265"/>
            <ac:spMk id="7" creationId="{6B1AD88D-7B81-529A-C08A-E97F2C14D10D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56:08.240" v="1174" actId="1076"/>
          <ac:spMkLst>
            <pc:docMk/>
            <pc:sldMk cId="3391191598" sldId="265"/>
            <ac:spMk id="8" creationId="{A10F85E7-BE7D-358A-0EB2-01EBF86ACEDC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56:07.068" v="1173" actId="1076"/>
          <ac:spMkLst>
            <pc:docMk/>
            <pc:sldMk cId="3391191598" sldId="265"/>
            <ac:spMk id="9" creationId="{A754F32C-3492-D364-2E3C-64B115A44880}"/>
          </ac:spMkLst>
        </pc:spChg>
        <pc:spChg chg="add del">
          <ac:chgData name="Guest User" userId="S::urn:spo:anon#b7d304286f01efa9e1b302ba4e6f58c8c2fb93bce9364a707f9dc88af7ff9a26::" providerId="AD" clId="Web-{743891AC-06D1-B8A9-AB2E-F70C8FAE4473}" dt="2023-08-26T11:55:05.973" v="1144"/>
          <ac:spMkLst>
            <pc:docMk/>
            <pc:sldMk cId="3391191598" sldId="265"/>
            <ac:spMk id="10" creationId="{86275846-F518-905E-5B98-9FF78E539BC2}"/>
          </ac:spMkLst>
        </pc:spChg>
        <pc:spChg chg="add del mod">
          <ac:chgData name="Guest User" userId="S::urn:spo:anon#b7d304286f01efa9e1b302ba4e6f58c8c2fb93bce9364a707f9dc88af7ff9a26::" providerId="AD" clId="Web-{743891AC-06D1-B8A9-AB2E-F70C8FAE4473}" dt="2023-08-26T11:55:44.536" v="1166"/>
          <ac:spMkLst>
            <pc:docMk/>
            <pc:sldMk cId="3391191598" sldId="265"/>
            <ac:spMk id="12" creationId="{69441CBC-888E-E4E2-92FF-D84E8FBA41FD}"/>
          </ac:spMkLst>
        </pc:spChg>
        <pc:picChg chg="add mod">
          <ac:chgData name="Guest User" userId="S::urn:spo:anon#b7d304286f01efa9e1b302ba4e6f58c8c2fb93bce9364a707f9dc88af7ff9a26::" providerId="AD" clId="Web-{743891AC-06D1-B8A9-AB2E-F70C8FAE4473}" dt="2023-08-26T11:54:58.176" v="1143" actId="1076"/>
          <ac:picMkLst>
            <pc:docMk/>
            <pc:sldMk cId="3391191598" sldId="265"/>
            <ac:picMk id="4" creationId="{B09DC871-2035-47FC-AA9F-C0DC60B4D640}"/>
          </ac:picMkLst>
        </pc:picChg>
      </pc:sldChg>
      <pc:sldChg chg="mod modShow">
        <pc:chgData name="Guest User" userId="S::urn:spo:anon#b7d304286f01efa9e1b302ba4e6f58c8c2fb93bce9364a707f9dc88af7ff9a26::" providerId="AD" clId="Web-{743891AC-06D1-B8A9-AB2E-F70C8FAE4473}" dt="2023-08-26T11:56:23.162" v="1175"/>
        <pc:sldMkLst>
          <pc:docMk/>
          <pc:sldMk cId="321212698" sldId="267"/>
        </pc:sldMkLst>
      </pc:sldChg>
      <pc:sldChg chg="modSp mod ord modShow">
        <pc:chgData name="Guest User" userId="S::urn:spo:anon#b7d304286f01efa9e1b302ba4e6f58c8c2fb93bce9364a707f9dc88af7ff9a26::" providerId="AD" clId="Web-{743891AC-06D1-B8A9-AB2E-F70C8FAE4473}" dt="2023-08-26T11:56:23.756" v="1177"/>
        <pc:sldMkLst>
          <pc:docMk/>
          <pc:sldMk cId="1212949681" sldId="268"/>
        </pc:sldMkLst>
        <pc:spChg chg="mod">
          <ac:chgData name="Guest User" userId="S::urn:spo:anon#b7d304286f01efa9e1b302ba4e6f58c8c2fb93bce9364a707f9dc88af7ff9a26::" providerId="AD" clId="Web-{743891AC-06D1-B8A9-AB2E-F70C8FAE4473}" dt="2023-08-26T10:16:46.029" v="188" actId="1076"/>
          <ac:spMkLst>
            <pc:docMk/>
            <pc:sldMk cId="1212949681" sldId="268"/>
            <ac:spMk id="4" creationId="{67F36E32-47DC-6EC4-E5AD-0E8A53458F90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16:40.654" v="187" actId="1076"/>
          <ac:spMkLst>
            <pc:docMk/>
            <pc:sldMk cId="1212949681" sldId="268"/>
            <ac:spMk id="5" creationId="{CB9F9824-05C6-D950-51A6-FC849541B70C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16:21.419" v="181" actId="1076"/>
          <ac:spMkLst>
            <pc:docMk/>
            <pc:sldMk cId="1212949681" sldId="268"/>
            <ac:spMk id="17" creationId="{8B62F444-E29A-93EC-C381-80DB4D4D1124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16:48.295" v="189" actId="1076"/>
          <ac:spMkLst>
            <pc:docMk/>
            <pc:sldMk cId="1212949681" sldId="268"/>
            <ac:spMk id="18" creationId="{8DE9EABE-1748-CD0B-E12D-B34FD52729CF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16:40.639" v="186" actId="1076"/>
          <ac:spMkLst>
            <pc:docMk/>
            <pc:sldMk cId="1212949681" sldId="268"/>
            <ac:spMk id="19" creationId="{97C1EE40-BCFE-4911-D36E-EEF39C5DA493}"/>
          </ac:spMkLst>
        </pc:spChg>
        <pc:picChg chg="mod">
          <ac:chgData name="Guest User" userId="S::urn:spo:anon#b7d304286f01efa9e1b302ba4e6f58c8c2fb93bce9364a707f9dc88af7ff9a26::" providerId="AD" clId="Web-{743891AC-06D1-B8A9-AB2E-F70C8FAE4473}" dt="2023-08-26T10:16:35.217" v="182" actId="1076"/>
          <ac:picMkLst>
            <pc:docMk/>
            <pc:sldMk cId="1212949681" sldId="268"/>
            <ac:picMk id="8" creationId="{A49578DC-DF3A-2290-7026-9397EC51A7A8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0:16:40.623" v="185" actId="1076"/>
          <ac:picMkLst>
            <pc:docMk/>
            <pc:sldMk cId="1212949681" sldId="268"/>
            <ac:picMk id="9" creationId="{933EF292-B5C0-D835-126B-A4C6ED09E950}"/>
          </ac:picMkLst>
        </pc:picChg>
      </pc:sldChg>
      <pc:sldChg chg="ord">
        <pc:chgData name="Guest User" userId="S::urn:spo:anon#b7d304286f01efa9e1b302ba4e6f58c8c2fb93bce9364a707f9dc88af7ff9a26::" providerId="AD" clId="Web-{743891AC-06D1-B8A9-AB2E-F70C8FAE4473}" dt="2023-08-26T11:11:49.633" v="550"/>
        <pc:sldMkLst>
          <pc:docMk/>
          <pc:sldMk cId="3741110024" sldId="269"/>
        </pc:sldMkLst>
      </pc:sldChg>
      <pc:sldChg chg="mod modShow">
        <pc:chgData name="Guest User" userId="S::urn:spo:anon#b7d304286f01efa9e1b302ba4e6f58c8c2fb93bce9364a707f9dc88af7ff9a26::" providerId="AD" clId="Web-{743891AC-06D1-B8A9-AB2E-F70C8FAE4473}" dt="2023-08-26T11:56:23.459" v="1176"/>
        <pc:sldMkLst>
          <pc:docMk/>
          <pc:sldMk cId="224267597" sldId="270"/>
        </pc:sldMkLst>
      </pc:sldChg>
      <pc:sldChg chg="addSp delSp modSp del ord">
        <pc:chgData name="Guest User" userId="S::urn:spo:anon#b7d304286f01efa9e1b302ba4e6f58c8c2fb93bce9364a707f9dc88af7ff9a26::" providerId="AD" clId="Web-{743891AC-06D1-B8A9-AB2E-F70C8FAE4473}" dt="2023-08-26T11:47:43.560" v="966"/>
        <pc:sldMkLst>
          <pc:docMk/>
          <pc:sldMk cId="631642790" sldId="271"/>
        </pc:sldMkLst>
        <pc:spChg chg="mod">
          <ac:chgData name="Guest User" userId="S::urn:spo:anon#b7d304286f01efa9e1b302ba4e6f58c8c2fb93bce9364a707f9dc88af7ff9a26::" providerId="AD" clId="Web-{743891AC-06D1-B8A9-AB2E-F70C8FAE4473}" dt="2023-08-26T11:40:55.272" v="882" actId="20577"/>
          <ac:spMkLst>
            <pc:docMk/>
            <pc:sldMk cId="631642790" sldId="271"/>
            <ac:spMk id="2" creationId="{942AE136-7902-1951-1E29-CF9481A11C6E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1:41:46.992" v="883"/>
          <ac:spMkLst>
            <pc:docMk/>
            <pc:sldMk cId="631642790" sldId="271"/>
            <ac:spMk id="3" creationId="{D7D4A182-D33E-CB9D-89D6-606D70219D3C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43:20.525" v="895" actId="20577"/>
          <ac:spMkLst>
            <pc:docMk/>
            <pc:sldMk cId="631642790" sldId="271"/>
            <ac:spMk id="7" creationId="{9C01C43E-DD22-B229-1701-29C3269E956F}"/>
          </ac:spMkLst>
        </pc:spChg>
        <pc:spChg chg="add del mod">
          <ac:chgData name="Guest User" userId="S::urn:spo:anon#b7d304286f01efa9e1b302ba4e6f58c8c2fb93bce9364a707f9dc88af7ff9a26::" providerId="AD" clId="Web-{743891AC-06D1-B8A9-AB2E-F70C8FAE4473}" dt="2023-08-26T11:46:31.153" v="922"/>
          <ac:spMkLst>
            <pc:docMk/>
            <pc:sldMk cId="631642790" sldId="271"/>
            <ac:spMk id="9" creationId="{409C89A3-AEE6-1F87-2A86-B57054C4951C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45:16.511" v="908" actId="20577"/>
          <ac:spMkLst>
            <pc:docMk/>
            <pc:sldMk cId="631642790" sldId="271"/>
            <ac:spMk id="11" creationId="{CEE6A2DD-5448-60E5-C29F-18E18C9AD858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46:16.637" v="917" actId="20577"/>
          <ac:spMkLst>
            <pc:docMk/>
            <pc:sldMk cId="631642790" sldId="271"/>
            <ac:spMk id="13" creationId="{A10ECC8E-BFDC-D5F6-0959-64279A47084F}"/>
          </ac:spMkLst>
        </pc:spChg>
        <pc:picChg chg="add mod">
          <ac:chgData name="Guest User" userId="S::urn:spo:anon#b7d304286f01efa9e1b302ba4e6f58c8c2fb93bce9364a707f9dc88af7ff9a26::" providerId="AD" clId="Web-{743891AC-06D1-B8A9-AB2E-F70C8FAE4473}" dt="2023-08-26T11:46:45.122" v="930" actId="1076"/>
          <ac:picMkLst>
            <pc:docMk/>
            <pc:sldMk cId="631642790" sldId="271"/>
            <ac:picMk id="5" creationId="{C2059893-FB48-D58C-1C5E-D8B954BEAEA9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1:46:33.825" v="923"/>
          <ac:picMkLst>
            <pc:docMk/>
            <pc:sldMk cId="631642790" sldId="271"/>
            <ac:picMk id="8" creationId="{77965BE8-9573-6C93-84D2-A9B1F31FF2E5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1:46:36.043" v="925"/>
          <ac:picMkLst>
            <pc:docMk/>
            <pc:sldMk cId="631642790" sldId="271"/>
            <ac:picMk id="10" creationId="{091A0BCE-0603-E4A0-FCA8-9D2742E0EF6F}"/>
          </ac:picMkLst>
        </pc:picChg>
        <pc:picChg chg="add del mod">
          <ac:chgData name="Guest User" userId="S::urn:spo:anon#b7d304286f01efa9e1b302ba4e6f58c8c2fb93bce9364a707f9dc88af7ff9a26::" providerId="AD" clId="Web-{743891AC-06D1-B8A9-AB2E-F70C8FAE4473}" dt="2023-08-26T11:46:34.918" v="924"/>
          <ac:picMkLst>
            <pc:docMk/>
            <pc:sldMk cId="631642790" sldId="271"/>
            <ac:picMk id="12" creationId="{5C73D40C-5580-ADFC-A8C6-4A4A2A02FF20}"/>
          </ac:picMkLst>
        </pc:picChg>
        <pc:picChg chg="add mod">
          <ac:chgData name="Guest User" userId="S::urn:spo:anon#b7d304286f01efa9e1b302ba4e6f58c8c2fb93bce9364a707f9dc88af7ff9a26::" providerId="AD" clId="Web-{743891AC-06D1-B8A9-AB2E-F70C8FAE4473}" dt="2023-08-26T11:46:49.403" v="932" actId="1076"/>
          <ac:picMkLst>
            <pc:docMk/>
            <pc:sldMk cId="631642790" sldId="271"/>
            <ac:picMk id="14" creationId="{0D530F88-EC18-38B3-97AD-3EABF2BF77F5}"/>
          </ac:picMkLst>
        </pc:picChg>
      </pc:sldChg>
      <pc:sldChg chg="mod modShow">
        <pc:chgData name="Guest User" userId="S::urn:spo:anon#b7d304286f01efa9e1b302ba4e6f58c8c2fb93bce9364a707f9dc88af7ff9a26::" providerId="AD" clId="Web-{743891AC-06D1-B8A9-AB2E-F70C8FAE4473}" dt="2023-08-26T11:56:24.068" v="1178"/>
        <pc:sldMkLst>
          <pc:docMk/>
          <pc:sldMk cId="1383478679" sldId="273"/>
        </pc:sldMkLst>
      </pc:sldChg>
      <pc:sldChg chg="modSp">
        <pc:chgData name="Guest User" userId="S::urn:spo:anon#b7d304286f01efa9e1b302ba4e6f58c8c2fb93bce9364a707f9dc88af7ff9a26::" providerId="AD" clId="Web-{743891AC-06D1-B8A9-AB2E-F70C8FAE4473}" dt="2023-08-26T11:48:53.389" v="990" actId="1076"/>
        <pc:sldMkLst>
          <pc:docMk/>
          <pc:sldMk cId="1847371785" sldId="276"/>
        </pc:sldMkLst>
        <pc:picChg chg="mod">
          <ac:chgData name="Guest User" userId="S::urn:spo:anon#b7d304286f01efa9e1b302ba4e6f58c8c2fb93bce9364a707f9dc88af7ff9a26::" providerId="AD" clId="Web-{743891AC-06D1-B8A9-AB2E-F70C8FAE4473}" dt="2023-08-26T11:48:53.389" v="990" actId="1076"/>
          <ac:picMkLst>
            <pc:docMk/>
            <pc:sldMk cId="1847371785" sldId="276"/>
            <ac:picMk id="16" creationId="{7B5F93C4-5F2F-B440-A20F-2FC2CE059BB7}"/>
          </ac:picMkLst>
        </pc:picChg>
      </pc:sldChg>
      <pc:sldChg chg="modSp add ord replId">
        <pc:chgData name="Guest User" userId="S::urn:spo:anon#b7d304286f01efa9e1b302ba4e6f58c8c2fb93bce9364a707f9dc88af7ff9a26::" providerId="AD" clId="Web-{743891AC-06D1-B8A9-AB2E-F70C8FAE4473}" dt="2023-08-26T11:26:02.195" v="690" actId="20577"/>
        <pc:sldMkLst>
          <pc:docMk/>
          <pc:sldMk cId="939050045" sldId="277"/>
        </pc:sldMkLst>
        <pc:spChg chg="mod">
          <ac:chgData name="Guest User" userId="S::urn:spo:anon#b7d304286f01efa9e1b302ba4e6f58c8c2fb93bce9364a707f9dc88af7ff9a26::" providerId="AD" clId="Web-{743891AC-06D1-B8A9-AB2E-F70C8FAE4473}" dt="2023-08-26T11:26:02.195" v="690" actId="20577"/>
          <ac:spMkLst>
            <pc:docMk/>
            <pc:sldMk cId="939050045" sldId="277"/>
            <ac:spMk id="2" creationId="{13613D85-E1B2-BE2E-4D5E-F0B65A6D95EF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13:26.792" v="113" actId="20577"/>
          <ac:spMkLst>
            <pc:docMk/>
            <pc:sldMk cId="939050045" sldId="277"/>
            <ac:spMk id="3" creationId="{470149C4-46C9-2FB3-CCF0-153B6064CD04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13:42.511" v="121" actId="20577"/>
          <ac:spMkLst>
            <pc:docMk/>
            <pc:sldMk cId="939050045" sldId="277"/>
            <ac:spMk id="8" creationId="{2C56F05F-EBA4-848C-5BDE-6EF7E511A626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0:13:48.230" v="123" actId="1076"/>
          <ac:spMkLst>
            <pc:docMk/>
            <pc:sldMk cId="939050045" sldId="277"/>
            <ac:spMk id="10" creationId="{6ACF299D-55B4-5C0C-3682-64A1A76D9904}"/>
          </ac:spMkLst>
        </pc:spChg>
      </pc:sldChg>
      <pc:sldChg chg="add del replId">
        <pc:chgData name="Guest User" userId="S::urn:spo:anon#b7d304286f01efa9e1b302ba4e6f58c8c2fb93bce9364a707f9dc88af7ff9a26::" providerId="AD" clId="Web-{743891AC-06D1-B8A9-AB2E-F70C8FAE4473}" dt="2023-08-26T10:12:50.213" v="102"/>
        <pc:sldMkLst>
          <pc:docMk/>
          <pc:sldMk cId="3652978206" sldId="277"/>
        </pc:sldMkLst>
      </pc:sldChg>
      <pc:sldChg chg="addSp delSp modSp add replId">
        <pc:chgData name="Guest User" userId="S::urn:spo:anon#b7d304286f01efa9e1b302ba4e6f58c8c2fb93bce9364a707f9dc88af7ff9a26::" providerId="AD" clId="Web-{743891AC-06D1-B8A9-AB2E-F70C8FAE4473}" dt="2023-08-26T11:04:26.329" v="480" actId="1076"/>
        <pc:sldMkLst>
          <pc:docMk/>
          <pc:sldMk cId="204407049" sldId="278"/>
        </pc:sldMkLst>
        <pc:spChg chg="mod">
          <ac:chgData name="Guest User" userId="S::urn:spo:anon#b7d304286f01efa9e1b302ba4e6f58c8c2fb93bce9364a707f9dc88af7ff9a26::" providerId="AD" clId="Web-{743891AC-06D1-B8A9-AB2E-F70C8FAE4473}" dt="2023-08-26T11:02:22.827" v="424" actId="20577"/>
          <ac:spMkLst>
            <pc:docMk/>
            <pc:sldMk cId="204407049" sldId="278"/>
            <ac:spMk id="2" creationId="{3887AF31-FD5C-7F9A-D682-81D6B43C2169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04:26.329" v="480" actId="1076"/>
          <ac:spMkLst>
            <pc:docMk/>
            <pc:sldMk cId="204407049" sldId="278"/>
            <ac:spMk id="4" creationId="{E5021BAB-7A1C-2309-A670-BD86C1059BCB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1:02:34.156" v="429"/>
          <ac:spMkLst>
            <pc:docMk/>
            <pc:sldMk cId="204407049" sldId="278"/>
            <ac:spMk id="9" creationId="{D1863AD8-DBDF-3E91-9673-55740A256BAC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1:02:34.156" v="428"/>
          <ac:spMkLst>
            <pc:docMk/>
            <pc:sldMk cId="204407049" sldId="278"/>
            <ac:spMk id="10" creationId="{F1D16E8D-3FE0-9DD7-E591-AE2404120FA3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1:02:34.156" v="427"/>
          <ac:spMkLst>
            <pc:docMk/>
            <pc:sldMk cId="204407049" sldId="278"/>
            <ac:spMk id="11" creationId="{0D6F8352-31A4-C3B3-2F3B-81B14316628E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03:22.360" v="461" actId="1076"/>
          <ac:spMkLst>
            <pc:docMk/>
            <pc:sldMk cId="204407049" sldId="278"/>
            <ac:spMk id="21" creationId="{2D002B2C-DFAF-B083-878D-AF037183DD27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03:22.344" v="458" actId="1076"/>
          <ac:spMkLst>
            <pc:docMk/>
            <pc:sldMk cId="204407049" sldId="278"/>
            <ac:spMk id="22" creationId="{7D3DBCD2-7E90-A602-20A1-ADEC8EC284FD}"/>
          </ac:spMkLst>
        </pc:spChg>
        <pc:picChg chg="del">
          <ac:chgData name="Guest User" userId="S::urn:spo:anon#b7d304286f01efa9e1b302ba4e6f58c8c2fb93bce9364a707f9dc88af7ff9a26::" providerId="AD" clId="Web-{743891AC-06D1-B8A9-AB2E-F70C8FAE4473}" dt="2023-08-26T11:02:34.156" v="432"/>
          <ac:picMkLst>
            <pc:docMk/>
            <pc:sldMk cId="204407049" sldId="278"/>
            <ac:picMk id="6" creationId="{036A3E0F-4BA4-3241-F2F2-5753133DF293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1:02:34.156" v="431"/>
          <ac:picMkLst>
            <pc:docMk/>
            <pc:sldMk cId="204407049" sldId="278"/>
            <ac:picMk id="7" creationId="{0F35AABE-3EA3-532B-3B87-0494F0D688B2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1:02:34.156" v="430"/>
          <ac:picMkLst>
            <pc:docMk/>
            <pc:sldMk cId="204407049" sldId="278"/>
            <ac:picMk id="8" creationId="{40481741-B890-A259-B3BE-E76945172E1F}"/>
          </ac:picMkLst>
        </pc:picChg>
        <pc:picChg chg="add mod modCrop">
          <ac:chgData name="Guest User" userId="S::urn:spo:anon#b7d304286f01efa9e1b302ba4e6f58c8c2fb93bce9364a707f9dc88af7ff9a26::" providerId="AD" clId="Web-{743891AC-06D1-B8A9-AB2E-F70C8FAE4473}" dt="2023-08-26T11:04:07.095" v="475" actId="1076"/>
          <ac:picMkLst>
            <pc:docMk/>
            <pc:sldMk cId="204407049" sldId="278"/>
            <ac:picMk id="12" creationId="{276B64F3-9B46-BD76-1ABA-C05CD5C42133}"/>
          </ac:picMkLst>
        </pc:picChg>
        <pc:picChg chg="del mod">
          <ac:chgData name="Guest User" userId="S::urn:spo:anon#b7d304286f01efa9e1b302ba4e6f58c8c2fb93bce9364a707f9dc88af7ff9a26::" providerId="AD" clId="Web-{743891AC-06D1-B8A9-AB2E-F70C8FAE4473}" dt="2023-08-26T10:58:54.074" v="372"/>
          <ac:picMkLst>
            <pc:docMk/>
            <pc:sldMk cId="204407049" sldId="278"/>
            <ac:picMk id="13" creationId="{00F275DC-9399-CD03-269F-3DA589C82984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1:02:34.156" v="426"/>
          <ac:picMkLst>
            <pc:docMk/>
            <pc:sldMk cId="204407049" sldId="278"/>
            <ac:picMk id="17" creationId="{A20BCFF4-568D-69C7-15E7-F1C00E97EE90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1:02:34.156" v="425"/>
          <ac:picMkLst>
            <pc:docMk/>
            <pc:sldMk cId="204407049" sldId="278"/>
            <ac:picMk id="18" creationId="{3A3449BE-D361-01BC-D6B6-33768F935CCD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1:03:22.328" v="457" actId="1076"/>
          <ac:picMkLst>
            <pc:docMk/>
            <pc:sldMk cId="204407049" sldId="278"/>
            <ac:picMk id="19" creationId="{B7C1D772-1FE3-C9D1-4201-C8A3313D4197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1:03:22.360" v="460" actId="1076"/>
          <ac:picMkLst>
            <pc:docMk/>
            <pc:sldMk cId="204407049" sldId="278"/>
            <ac:picMk id="20" creationId="{5543AE90-6309-01E7-B845-98978564BE00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1:03:22.344" v="459" actId="1076"/>
          <ac:picMkLst>
            <pc:docMk/>
            <pc:sldMk cId="204407049" sldId="278"/>
            <ac:picMk id="23" creationId="{48BBFAA8-CF9A-E5C2-F185-EA118C2533D8}"/>
          </ac:picMkLst>
        </pc:picChg>
      </pc:sldChg>
      <pc:sldChg chg="add del replId">
        <pc:chgData name="Guest User" userId="S::urn:spo:anon#b7d304286f01efa9e1b302ba4e6f58c8c2fb93bce9364a707f9dc88af7ff9a26::" providerId="AD" clId="Web-{743891AC-06D1-B8A9-AB2E-F70C8FAE4473}" dt="2023-08-26T10:44:59.900" v="300"/>
        <pc:sldMkLst>
          <pc:docMk/>
          <pc:sldMk cId="3229774312" sldId="278"/>
        </pc:sldMkLst>
      </pc:sldChg>
      <pc:sldChg chg="add replId">
        <pc:chgData name="Guest User" userId="S::urn:spo:anon#b7d304286f01efa9e1b302ba4e6f58c8c2fb93bce9364a707f9dc88af7ff9a26::" providerId="AD" clId="Web-{743891AC-06D1-B8A9-AB2E-F70C8FAE4473}" dt="2023-08-26T11:07:15.629" v="482"/>
        <pc:sldMkLst>
          <pc:docMk/>
          <pc:sldMk cId="570028693" sldId="279"/>
        </pc:sldMkLst>
      </pc:sldChg>
      <pc:sldChg chg="addSp delSp modSp add del replId">
        <pc:chgData name="Guest User" userId="S::urn:spo:anon#b7d304286f01efa9e1b302ba4e6f58c8c2fb93bce9364a707f9dc88af7ff9a26::" providerId="AD" clId="Web-{743891AC-06D1-B8A9-AB2E-F70C8FAE4473}" dt="2023-08-26T11:04:33.251" v="481"/>
        <pc:sldMkLst>
          <pc:docMk/>
          <pc:sldMk cId="1361917401" sldId="279"/>
        </pc:sldMkLst>
        <pc:spChg chg="mod">
          <ac:chgData name="Guest User" userId="S::urn:spo:anon#b7d304286f01efa9e1b302ba4e6f58c8c2fb93bce9364a707f9dc88af7ff9a26::" providerId="AD" clId="Web-{743891AC-06D1-B8A9-AB2E-F70C8FAE4473}" dt="2023-08-26T10:59:19.215" v="380" actId="1076"/>
          <ac:spMkLst>
            <pc:docMk/>
            <pc:sldMk cId="1361917401" sldId="279"/>
            <ac:spMk id="2" creationId="{3887AF31-FD5C-7F9A-D682-81D6B43C2169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0:59:26.965" v="394" actId="1076"/>
          <ac:spMkLst>
            <pc:docMk/>
            <pc:sldMk cId="1361917401" sldId="279"/>
            <ac:spMk id="3" creationId="{60A00101-B668-C278-DCF4-FD28738942E4}"/>
          </ac:spMkLst>
        </pc:spChg>
        <pc:spChg chg="add del mod">
          <ac:chgData name="Guest User" userId="S::urn:spo:anon#b7d304286f01efa9e1b302ba4e6f58c8c2fb93bce9364a707f9dc88af7ff9a26::" providerId="AD" clId="Web-{743891AC-06D1-B8A9-AB2E-F70C8FAE4473}" dt="2023-08-26T11:00:10.513" v="406"/>
          <ac:spMkLst>
            <pc:docMk/>
            <pc:sldMk cId="1361917401" sldId="279"/>
            <ac:spMk id="4" creationId="{4EEF1CED-EC28-CD60-6984-C71748C60E39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0:59:22.512" v="390"/>
          <ac:spMkLst>
            <pc:docMk/>
            <pc:sldMk cId="1361917401" sldId="279"/>
            <ac:spMk id="9" creationId="{D1863AD8-DBDF-3E91-9673-55740A256BAC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0:59:22.512" v="389"/>
          <ac:spMkLst>
            <pc:docMk/>
            <pc:sldMk cId="1361917401" sldId="279"/>
            <ac:spMk id="10" creationId="{F1D16E8D-3FE0-9DD7-E591-AE2404120FA3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0:59:22.512" v="388"/>
          <ac:spMkLst>
            <pc:docMk/>
            <pc:sldMk cId="1361917401" sldId="279"/>
            <ac:spMk id="11" creationId="{0D6F8352-31A4-C3B3-2F3B-81B14316628E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0:59:22.496" v="383"/>
          <ac:spMkLst>
            <pc:docMk/>
            <pc:sldMk cId="1361917401" sldId="279"/>
            <ac:spMk id="21" creationId="{2D002B2C-DFAF-B083-878D-AF037183DD27}"/>
          </ac:spMkLst>
        </pc:spChg>
        <pc:spChg chg="del">
          <ac:chgData name="Guest User" userId="S::urn:spo:anon#b7d304286f01efa9e1b302ba4e6f58c8c2fb93bce9364a707f9dc88af7ff9a26::" providerId="AD" clId="Web-{743891AC-06D1-B8A9-AB2E-F70C8FAE4473}" dt="2023-08-26T10:59:22.496" v="382"/>
          <ac:spMkLst>
            <pc:docMk/>
            <pc:sldMk cId="1361917401" sldId="279"/>
            <ac:spMk id="22" creationId="{7D3DBCD2-7E90-A602-20A1-ADEC8EC284FD}"/>
          </ac:spMkLst>
        </pc:spChg>
        <pc:picChg chg="add mod">
          <ac:chgData name="Guest User" userId="S::urn:spo:anon#b7d304286f01efa9e1b302ba4e6f58c8c2fb93bce9364a707f9dc88af7ff9a26::" providerId="AD" clId="Web-{743891AC-06D1-B8A9-AB2E-F70C8FAE4473}" dt="2023-08-26T11:00:12.247" v="407" actId="1076"/>
          <ac:picMkLst>
            <pc:docMk/>
            <pc:sldMk cId="1361917401" sldId="279"/>
            <ac:picMk id="5" creationId="{63926574-6C48-EABC-D348-5DE66B4F858B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0:59:22.512" v="393"/>
          <ac:picMkLst>
            <pc:docMk/>
            <pc:sldMk cId="1361917401" sldId="279"/>
            <ac:picMk id="6" creationId="{036A3E0F-4BA4-3241-F2F2-5753133DF293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0:59:22.512" v="392"/>
          <ac:picMkLst>
            <pc:docMk/>
            <pc:sldMk cId="1361917401" sldId="279"/>
            <ac:picMk id="7" creationId="{0F35AABE-3EA3-532B-3B87-0494F0D688B2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0:59:22.512" v="391"/>
          <ac:picMkLst>
            <pc:docMk/>
            <pc:sldMk cId="1361917401" sldId="279"/>
            <ac:picMk id="8" creationId="{40481741-B890-A259-B3BE-E76945172E1F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0:59:22.512" v="387"/>
          <ac:picMkLst>
            <pc:docMk/>
            <pc:sldMk cId="1361917401" sldId="279"/>
            <ac:picMk id="17" creationId="{A20BCFF4-568D-69C7-15E7-F1C00E97EE90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0:59:22.496" v="386"/>
          <ac:picMkLst>
            <pc:docMk/>
            <pc:sldMk cId="1361917401" sldId="279"/>
            <ac:picMk id="18" creationId="{3A3449BE-D361-01BC-D6B6-33768F935CCD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0:59:22.496" v="385"/>
          <ac:picMkLst>
            <pc:docMk/>
            <pc:sldMk cId="1361917401" sldId="279"/>
            <ac:picMk id="19" creationId="{B7C1D772-1FE3-C9D1-4201-C8A3313D4197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0:59:22.496" v="384"/>
          <ac:picMkLst>
            <pc:docMk/>
            <pc:sldMk cId="1361917401" sldId="279"/>
            <ac:picMk id="20" creationId="{5543AE90-6309-01E7-B845-98978564BE00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0:59:22.496" v="381"/>
          <ac:picMkLst>
            <pc:docMk/>
            <pc:sldMk cId="1361917401" sldId="279"/>
            <ac:picMk id="23" creationId="{48BBFAA8-CF9A-E5C2-F185-EA118C2533D8}"/>
          </ac:picMkLst>
        </pc:picChg>
      </pc:sldChg>
      <pc:sldChg chg="addSp delSp modSp add replId">
        <pc:chgData name="Guest User" userId="S::urn:spo:anon#b7d304286f01efa9e1b302ba4e6f58c8c2fb93bce9364a707f9dc88af7ff9a26::" providerId="AD" clId="Web-{743891AC-06D1-B8A9-AB2E-F70C8FAE4473}" dt="2023-08-26T11:40:23.100" v="868" actId="20577"/>
        <pc:sldMkLst>
          <pc:docMk/>
          <pc:sldMk cId="2560561591" sldId="280"/>
        </pc:sldMkLst>
        <pc:spChg chg="mod">
          <ac:chgData name="Guest User" userId="S::urn:spo:anon#b7d304286f01efa9e1b302ba4e6f58c8c2fb93bce9364a707f9dc88af7ff9a26::" providerId="AD" clId="Web-{743891AC-06D1-B8A9-AB2E-F70C8FAE4473}" dt="2023-08-26T11:40:23.100" v="868" actId="20577"/>
          <ac:spMkLst>
            <pc:docMk/>
            <pc:sldMk cId="2560561591" sldId="280"/>
            <ac:spMk id="2" creationId="{72902E78-8488-1DBB-64CA-F7D2AD4025AE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40:13.756" v="846" actId="1076"/>
          <ac:spMkLst>
            <pc:docMk/>
            <pc:sldMk cId="2560561591" sldId="280"/>
            <ac:spMk id="3" creationId="{745DA20B-D7C9-1CC6-37FE-A30198D5DE21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40:13.772" v="847" actId="1076"/>
          <ac:spMkLst>
            <pc:docMk/>
            <pc:sldMk cId="2560561591" sldId="280"/>
            <ac:spMk id="4" creationId="{29326BE3-8512-707C-09B7-0718CE2BDC13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40:13.772" v="848" actId="1076"/>
          <ac:spMkLst>
            <pc:docMk/>
            <pc:sldMk cId="2560561591" sldId="280"/>
            <ac:spMk id="6" creationId="{51C98C69-51FB-02CF-24D3-4FBF99AB02BA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40:13.787" v="849" actId="1076"/>
          <ac:spMkLst>
            <pc:docMk/>
            <pc:sldMk cId="2560561591" sldId="280"/>
            <ac:spMk id="7" creationId="{E7FD3D4F-0AC2-D56C-EAB6-BD312080D82A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40:13.803" v="850" actId="1076"/>
          <ac:spMkLst>
            <pc:docMk/>
            <pc:sldMk cId="2560561591" sldId="280"/>
            <ac:spMk id="9" creationId="{84800F5A-10B2-89B5-8B3D-BA2F882DEB53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40:13.740" v="844" actId="1076"/>
          <ac:spMkLst>
            <pc:docMk/>
            <pc:sldMk cId="2560561591" sldId="280"/>
            <ac:spMk id="10" creationId="{C422CD72-3C75-6FC6-5675-E544034A26F4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40:13.740" v="845" actId="1076"/>
          <ac:spMkLst>
            <pc:docMk/>
            <pc:sldMk cId="2560561591" sldId="280"/>
            <ac:spMk id="11" creationId="{18DAE1D2-3C3A-22DC-CB23-030D89EE275B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40:13.803" v="851" actId="1076"/>
          <ac:spMkLst>
            <pc:docMk/>
            <pc:sldMk cId="2560561591" sldId="280"/>
            <ac:spMk id="12" creationId="{9A64E6BA-DC91-1E7D-02A4-E4B5C463284C}"/>
          </ac:spMkLst>
        </pc:spChg>
        <pc:spChg chg="add del mod">
          <ac:chgData name="Guest User" userId="S::urn:spo:anon#b7d304286f01efa9e1b302ba4e6f58c8c2fb93bce9364a707f9dc88af7ff9a26::" providerId="AD" clId="Web-{743891AC-06D1-B8A9-AB2E-F70C8FAE4473}" dt="2023-08-26T11:40:05.084" v="841"/>
          <ac:spMkLst>
            <pc:docMk/>
            <pc:sldMk cId="2560561591" sldId="280"/>
            <ac:spMk id="13" creationId="{467106F7-030E-5D17-6766-336288BD6ED3}"/>
          </ac:spMkLst>
        </pc:spChg>
        <pc:spChg chg="add del mod">
          <ac:chgData name="Guest User" userId="S::urn:spo:anon#b7d304286f01efa9e1b302ba4e6f58c8c2fb93bce9364a707f9dc88af7ff9a26::" providerId="AD" clId="Web-{743891AC-06D1-B8A9-AB2E-F70C8FAE4473}" dt="2023-08-26T11:40:05.084" v="840"/>
          <ac:spMkLst>
            <pc:docMk/>
            <pc:sldMk cId="2560561591" sldId="280"/>
            <ac:spMk id="14" creationId="{707C7685-F89F-EA95-F160-E4651D42BF43}"/>
          </ac:spMkLst>
        </pc:spChg>
        <pc:spChg chg="add del mod">
          <ac:chgData name="Guest User" userId="S::urn:spo:anon#b7d304286f01efa9e1b302ba4e6f58c8c2fb93bce9364a707f9dc88af7ff9a26::" providerId="AD" clId="Web-{743891AC-06D1-B8A9-AB2E-F70C8FAE4473}" dt="2023-08-26T11:40:05.084" v="839"/>
          <ac:spMkLst>
            <pc:docMk/>
            <pc:sldMk cId="2560561591" sldId="280"/>
            <ac:spMk id="15" creationId="{972B6F62-3972-1A41-E588-F54CAB75A222}"/>
          </ac:spMkLst>
        </pc:spChg>
        <pc:picChg chg="mod">
          <ac:chgData name="Guest User" userId="S::urn:spo:anon#b7d304286f01efa9e1b302ba4e6f58c8c2fb93bce9364a707f9dc88af7ff9a26::" providerId="AD" clId="Web-{743891AC-06D1-B8A9-AB2E-F70C8FAE4473}" dt="2023-08-26T11:40:13.709" v="842" actId="1076"/>
          <ac:picMkLst>
            <pc:docMk/>
            <pc:sldMk cId="2560561591" sldId="280"/>
            <ac:picMk id="5" creationId="{7C1DF8D8-20F0-EC8D-2745-7C522707BCB6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1:40:13.725" v="843" actId="1076"/>
          <ac:picMkLst>
            <pc:docMk/>
            <pc:sldMk cId="2560561591" sldId="280"/>
            <ac:picMk id="8" creationId="{0C23891F-7A13-5B8A-593E-7025341EF129}"/>
          </ac:picMkLst>
        </pc:picChg>
      </pc:sldChg>
      <pc:sldChg chg="addSp delSp modSp add ord replId">
        <pc:chgData name="Guest User" userId="S::urn:spo:anon#b7d304286f01efa9e1b302ba4e6f58c8c2fb93bce9364a707f9dc88af7ff9a26::" providerId="AD" clId="Web-{743891AC-06D1-B8A9-AB2E-F70C8FAE4473}" dt="2023-08-26T12:08:38.471" v="1180"/>
        <pc:sldMkLst>
          <pc:docMk/>
          <pc:sldMk cId="3745738609" sldId="281"/>
        </pc:sldMkLst>
        <pc:spChg chg="mod">
          <ac:chgData name="Guest User" userId="S::urn:spo:anon#b7d304286f01efa9e1b302ba4e6f58c8c2fb93bce9364a707f9dc88af7ff9a26::" providerId="AD" clId="Web-{743891AC-06D1-B8A9-AB2E-F70C8FAE4473}" dt="2023-08-26T11:47:45.701" v="975" actId="20577"/>
          <ac:spMkLst>
            <pc:docMk/>
            <pc:sldMk cId="3745738609" sldId="281"/>
            <ac:spMk id="2" creationId="{3887AF31-FD5C-7F9A-D682-81D6B43C2169}"/>
          </ac:spMkLst>
        </pc:spChg>
        <pc:spChg chg="add mod">
          <ac:chgData name="Guest User" userId="S::urn:spo:anon#b7d304286f01efa9e1b302ba4e6f58c8c2fb93bce9364a707f9dc88af7ff9a26::" providerId="AD" clId="Web-{743891AC-06D1-B8A9-AB2E-F70C8FAE4473}" dt="2023-08-26T11:50:09.750" v="1022" actId="1076"/>
          <ac:spMkLst>
            <pc:docMk/>
            <pc:sldMk cId="3745738609" sldId="281"/>
            <ac:spMk id="5" creationId="{84814CE5-2A2C-C27D-0083-0127D98369E3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50:09.844" v="1028" actId="1076"/>
          <ac:spMkLst>
            <pc:docMk/>
            <pc:sldMk cId="3745738609" sldId="281"/>
            <ac:spMk id="9" creationId="{D1863AD8-DBDF-3E91-9673-55740A256BAC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50:09.719" v="1020" actId="1076"/>
          <ac:spMkLst>
            <pc:docMk/>
            <pc:sldMk cId="3745738609" sldId="281"/>
            <ac:spMk id="10" creationId="{F1D16E8D-3FE0-9DD7-E591-AE2404120FA3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50:09.781" v="1024" actId="1076"/>
          <ac:spMkLst>
            <pc:docMk/>
            <pc:sldMk cId="3745738609" sldId="281"/>
            <ac:spMk id="11" creationId="{0D6F8352-31A4-C3B3-2F3B-81B14316628E}"/>
          </ac:spMkLst>
        </pc:spChg>
        <pc:spChg chg="mod">
          <ac:chgData name="Guest User" userId="S::urn:spo:anon#b7d304286f01efa9e1b302ba4e6f58c8c2fb93bce9364a707f9dc88af7ff9a26::" providerId="AD" clId="Web-{743891AC-06D1-B8A9-AB2E-F70C8FAE4473}" dt="2023-08-26T11:50:09.812" v="1026" actId="1076"/>
          <ac:spMkLst>
            <pc:docMk/>
            <pc:sldMk cId="3745738609" sldId="281"/>
            <ac:spMk id="25" creationId="{D22750CB-5EA2-1FEF-65C3-51B7F9DDCF8D}"/>
          </ac:spMkLst>
        </pc:spChg>
        <pc:picChg chg="add mod">
          <ac:chgData name="Guest User" userId="S::urn:spo:anon#b7d304286f01efa9e1b302ba4e6f58c8c2fb93bce9364a707f9dc88af7ff9a26::" providerId="AD" clId="Web-{743891AC-06D1-B8A9-AB2E-F70C8FAE4473}" dt="2023-08-26T11:50:09.750" v="1021" actId="1076"/>
          <ac:picMkLst>
            <pc:docMk/>
            <pc:sldMk cId="3745738609" sldId="281"/>
            <ac:picMk id="4" creationId="{A24F4F82-EAFC-23DC-2AFB-DA7C257917F4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1:50:09.844" v="1027" actId="1076"/>
          <ac:picMkLst>
            <pc:docMk/>
            <pc:sldMk cId="3745738609" sldId="281"/>
            <ac:picMk id="7" creationId="{0F35AABE-3EA3-532B-3B87-0494F0D688B2}"/>
          </ac:picMkLst>
        </pc:picChg>
        <pc:picChg chg="del">
          <ac:chgData name="Guest User" userId="S::urn:spo:anon#b7d304286f01efa9e1b302ba4e6f58c8c2fb93bce9364a707f9dc88af7ff9a26::" providerId="AD" clId="Web-{743891AC-06D1-B8A9-AB2E-F70C8FAE4473}" dt="2023-08-26T11:47:37.216" v="965"/>
          <ac:picMkLst>
            <pc:docMk/>
            <pc:sldMk cId="3745738609" sldId="281"/>
            <ac:picMk id="18" creationId="{3A3449BE-D361-01BC-D6B6-33768F935CCD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1:50:09.719" v="1019" actId="1076"/>
          <ac:picMkLst>
            <pc:docMk/>
            <pc:sldMk cId="3745738609" sldId="281"/>
            <ac:picMk id="26" creationId="{F2F25D5E-8739-BC36-B75B-6257A565BD16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1:50:09.812" v="1025" actId="1076"/>
          <ac:picMkLst>
            <pc:docMk/>
            <pc:sldMk cId="3745738609" sldId="281"/>
            <ac:picMk id="27" creationId="{07ACED5A-6ED0-919F-049C-B8C62EECA698}"/>
          </ac:picMkLst>
        </pc:picChg>
        <pc:picChg chg="mod">
          <ac:chgData name="Guest User" userId="S::urn:spo:anon#b7d304286f01efa9e1b302ba4e6f58c8c2fb93bce9364a707f9dc88af7ff9a26::" providerId="AD" clId="Web-{743891AC-06D1-B8A9-AB2E-F70C8FAE4473}" dt="2023-08-26T11:50:09.781" v="1023" actId="1076"/>
          <ac:picMkLst>
            <pc:docMk/>
            <pc:sldMk cId="3745738609" sldId="281"/>
            <ac:picMk id="28" creationId="{87DA5707-AC4E-60BD-BF60-935496D27ECE}"/>
          </ac:picMkLst>
        </pc:picChg>
      </pc:sldChg>
    </pc:docChg>
  </pc:docChgLst>
  <pc:docChgLst>
    <pc:chgData name="Beni Urech" userId="S::beni@beniurech.ch::62498a3c-6f5e-4252-8937-afd167e2b19c" providerId="AD" clId="Web-{BDEC53CE-6E63-584A-2134-19C148F95D7B}"/>
    <pc:docChg chg="modSld">
      <pc:chgData name="Beni Urech" userId="S::beni@beniurech.ch::62498a3c-6f5e-4252-8937-afd167e2b19c" providerId="AD" clId="Web-{BDEC53CE-6E63-584A-2134-19C148F95D7B}" dt="2023-08-22T18:23:39.500" v="0" actId="20577"/>
      <pc:docMkLst>
        <pc:docMk/>
      </pc:docMkLst>
      <pc:sldChg chg="modSp">
        <pc:chgData name="Beni Urech" userId="S::beni@beniurech.ch::62498a3c-6f5e-4252-8937-afd167e2b19c" providerId="AD" clId="Web-{BDEC53CE-6E63-584A-2134-19C148F95D7B}" dt="2023-08-22T18:23:39.500" v="0" actId="20577"/>
        <pc:sldMkLst>
          <pc:docMk/>
          <pc:sldMk cId="1734903533" sldId="260"/>
        </pc:sldMkLst>
        <pc:spChg chg="mod">
          <ac:chgData name="Beni Urech" userId="S::beni@beniurech.ch::62498a3c-6f5e-4252-8937-afd167e2b19c" providerId="AD" clId="Web-{BDEC53CE-6E63-584A-2134-19C148F95D7B}" dt="2023-08-22T18:23:39.500" v="0" actId="20577"/>
          <ac:spMkLst>
            <pc:docMk/>
            <pc:sldMk cId="1734903533" sldId="260"/>
            <ac:spMk id="3" creationId="{CBEF1CB3-05B3-A0B2-73F7-513F52D9A5F5}"/>
          </ac:spMkLst>
        </pc:spChg>
      </pc:sldChg>
    </pc:docChg>
  </pc:docChgLst>
  <pc:docChgLst>
    <pc:chgData name="Beni Urech" userId="62498a3c-6f5e-4252-8937-afd167e2b19c" providerId="ADAL" clId="{DF12F582-8B75-7E4D-A41C-2D353BCBFB8D}"/>
    <pc:docChg chg="undo custSel addSld modSld">
      <pc:chgData name="Beni Urech" userId="62498a3c-6f5e-4252-8937-afd167e2b19c" providerId="ADAL" clId="{DF12F582-8B75-7E4D-A41C-2D353BCBFB8D}" dt="2023-09-03T07:29:13.056" v="594" actId="20577"/>
      <pc:docMkLst>
        <pc:docMk/>
      </pc:docMkLst>
      <pc:sldChg chg="modSp mod">
        <pc:chgData name="Beni Urech" userId="62498a3c-6f5e-4252-8937-afd167e2b19c" providerId="ADAL" clId="{DF12F582-8B75-7E4D-A41C-2D353BCBFB8D}" dt="2023-08-23T16:32:18.080" v="9" actId="20577"/>
        <pc:sldMkLst>
          <pc:docMk/>
          <pc:sldMk cId="3380740926" sldId="263"/>
        </pc:sldMkLst>
        <pc:spChg chg="mod">
          <ac:chgData name="Beni Urech" userId="62498a3c-6f5e-4252-8937-afd167e2b19c" providerId="ADAL" clId="{DF12F582-8B75-7E4D-A41C-2D353BCBFB8D}" dt="2023-08-23T16:32:18.080" v="9" actId="20577"/>
          <ac:spMkLst>
            <pc:docMk/>
            <pc:sldMk cId="3380740926" sldId="263"/>
            <ac:spMk id="3" creationId="{06FD3BB4-D4AC-63C5-FE25-3898C3CA9179}"/>
          </ac:spMkLst>
        </pc:spChg>
      </pc:sldChg>
      <pc:sldChg chg="modSp mod">
        <pc:chgData name="Beni Urech" userId="62498a3c-6f5e-4252-8937-afd167e2b19c" providerId="ADAL" clId="{DF12F582-8B75-7E4D-A41C-2D353BCBFB8D}" dt="2023-08-23T16:46:29.648" v="547" actId="20577"/>
        <pc:sldMkLst>
          <pc:docMk/>
          <pc:sldMk cId="3391191598" sldId="265"/>
        </pc:sldMkLst>
        <pc:spChg chg="mod">
          <ac:chgData name="Beni Urech" userId="62498a3c-6f5e-4252-8937-afd167e2b19c" providerId="ADAL" clId="{DF12F582-8B75-7E4D-A41C-2D353BCBFB8D}" dt="2023-08-23T16:46:29.648" v="547" actId="20577"/>
          <ac:spMkLst>
            <pc:docMk/>
            <pc:sldMk cId="3391191598" sldId="265"/>
            <ac:spMk id="3" creationId="{C0F7B315-7614-F8A9-51F6-E717B98CA9CD}"/>
          </ac:spMkLst>
        </pc:spChg>
      </pc:sldChg>
      <pc:sldChg chg="modSp mod">
        <pc:chgData name="Beni Urech" userId="62498a3c-6f5e-4252-8937-afd167e2b19c" providerId="ADAL" clId="{DF12F582-8B75-7E4D-A41C-2D353BCBFB8D}" dt="2023-09-03T07:29:13.056" v="594" actId="20577"/>
        <pc:sldMkLst>
          <pc:docMk/>
          <pc:sldMk cId="3741110024" sldId="269"/>
        </pc:sldMkLst>
        <pc:spChg chg="mod">
          <ac:chgData name="Beni Urech" userId="62498a3c-6f5e-4252-8937-afd167e2b19c" providerId="ADAL" clId="{DF12F582-8B75-7E4D-A41C-2D353BCBFB8D}" dt="2023-09-03T07:29:09.333" v="590" actId="20577"/>
          <ac:spMkLst>
            <pc:docMk/>
            <pc:sldMk cId="3741110024" sldId="269"/>
            <ac:spMk id="3" creationId="{470149C4-46C9-2FB3-CCF0-153B6064CD04}"/>
          </ac:spMkLst>
        </pc:spChg>
        <pc:spChg chg="mod">
          <ac:chgData name="Beni Urech" userId="62498a3c-6f5e-4252-8937-afd167e2b19c" providerId="ADAL" clId="{DF12F582-8B75-7E4D-A41C-2D353BCBFB8D}" dt="2023-09-03T07:29:06.732" v="586" actId="20577"/>
          <ac:spMkLst>
            <pc:docMk/>
            <pc:sldMk cId="3741110024" sldId="269"/>
            <ac:spMk id="8" creationId="{2C56F05F-EBA4-848C-5BDE-6EF7E511A626}"/>
          </ac:spMkLst>
        </pc:spChg>
        <pc:spChg chg="mod">
          <ac:chgData name="Beni Urech" userId="62498a3c-6f5e-4252-8937-afd167e2b19c" providerId="ADAL" clId="{DF12F582-8B75-7E4D-A41C-2D353BCBFB8D}" dt="2023-09-03T07:29:13.056" v="594" actId="20577"/>
          <ac:spMkLst>
            <pc:docMk/>
            <pc:sldMk cId="3741110024" sldId="269"/>
            <ac:spMk id="10" creationId="{6ACF299D-55B4-5C0C-3682-64A1A76D9904}"/>
          </ac:spMkLst>
        </pc:spChg>
      </pc:sldChg>
      <pc:sldChg chg="addSp delSp modSp new mod">
        <pc:chgData name="Beni Urech" userId="62498a3c-6f5e-4252-8937-afd167e2b19c" providerId="ADAL" clId="{DF12F582-8B75-7E4D-A41C-2D353BCBFB8D}" dt="2023-08-23T16:44:52.437" v="453" actId="20577"/>
        <pc:sldMkLst>
          <pc:docMk/>
          <pc:sldMk cId="224267597" sldId="270"/>
        </pc:sldMkLst>
        <pc:spChg chg="mod">
          <ac:chgData name="Beni Urech" userId="62498a3c-6f5e-4252-8937-afd167e2b19c" providerId="ADAL" clId="{DF12F582-8B75-7E4D-A41C-2D353BCBFB8D}" dt="2023-08-23T16:36:09.781" v="85" actId="20577"/>
          <ac:spMkLst>
            <pc:docMk/>
            <pc:sldMk cId="224267597" sldId="270"/>
            <ac:spMk id="2" creationId="{C7A08E38-64BF-F96F-A1D7-D774DCEF0A57}"/>
          </ac:spMkLst>
        </pc:spChg>
        <pc:spChg chg="del">
          <ac:chgData name="Beni Urech" userId="62498a3c-6f5e-4252-8937-afd167e2b19c" providerId="ADAL" clId="{DF12F582-8B75-7E4D-A41C-2D353BCBFB8D}" dt="2023-08-23T16:36:58.509" v="86" actId="1032"/>
          <ac:spMkLst>
            <pc:docMk/>
            <pc:sldMk cId="224267597" sldId="270"/>
            <ac:spMk id="3" creationId="{49543BE2-C559-5174-37C7-7631FE9CADFE}"/>
          </ac:spMkLst>
        </pc:spChg>
        <pc:graphicFrameChg chg="add mod modGraphic">
          <ac:chgData name="Beni Urech" userId="62498a3c-6f5e-4252-8937-afd167e2b19c" providerId="ADAL" clId="{DF12F582-8B75-7E4D-A41C-2D353BCBFB8D}" dt="2023-08-23T16:44:52.437" v="453" actId="20577"/>
          <ac:graphicFrameMkLst>
            <pc:docMk/>
            <pc:sldMk cId="224267597" sldId="270"/>
            <ac:graphicFrameMk id="4" creationId="{E98AD12E-E064-58E6-4FD1-71B7EA31EA0A}"/>
          </ac:graphicFrameMkLst>
        </pc:graphicFrameChg>
      </pc:sldChg>
      <pc:sldChg chg="modSp new mod">
        <pc:chgData name="Beni Urech" userId="62498a3c-6f5e-4252-8937-afd167e2b19c" providerId="ADAL" clId="{DF12F582-8B75-7E4D-A41C-2D353BCBFB8D}" dt="2023-08-23T16:47:34.667" v="582" actId="20577"/>
        <pc:sldMkLst>
          <pc:docMk/>
          <pc:sldMk cId="631642790" sldId="271"/>
        </pc:sldMkLst>
        <pc:spChg chg="mod">
          <ac:chgData name="Beni Urech" userId="62498a3c-6f5e-4252-8937-afd167e2b19c" providerId="ADAL" clId="{DF12F582-8B75-7E4D-A41C-2D353BCBFB8D}" dt="2023-08-23T16:47:34.667" v="582" actId="20577"/>
          <ac:spMkLst>
            <pc:docMk/>
            <pc:sldMk cId="631642790" sldId="271"/>
            <ac:spMk id="2" creationId="{942AE136-7902-1951-1E29-CF9481A11C6E}"/>
          </ac:spMkLst>
        </pc:spChg>
      </pc:sldChg>
    </pc:docChg>
  </pc:docChgLst>
  <pc:docChgLst>
    <pc:chgData name="Guest User" userId="S::urn:spo:anon#b7d304286f01efa9e1b302ba4e6f58c8c2fb93bce9364a707f9dc88af7ff9a26::" providerId="AD" clId="Web-{5D36C8D3-B9C3-317F-27AA-D839F0F463CD}"/>
    <pc:docChg chg="addSld modSld sldOrd">
      <pc:chgData name="Guest User" userId="S::urn:spo:anon#b7d304286f01efa9e1b302ba4e6f58c8c2fb93bce9364a707f9dc88af7ff9a26::" providerId="AD" clId="Web-{5D36C8D3-B9C3-317F-27AA-D839F0F463CD}" dt="2023-08-25T13:28:54.385" v="385" actId="20577"/>
      <pc:docMkLst>
        <pc:docMk/>
      </pc:docMkLst>
      <pc:sldChg chg="modSp">
        <pc:chgData name="Guest User" userId="S::urn:spo:anon#b7d304286f01efa9e1b302ba4e6f58c8c2fb93bce9364a707f9dc88af7ff9a26::" providerId="AD" clId="Web-{5D36C8D3-B9C3-317F-27AA-D839F0F463CD}" dt="2023-08-25T13:21:27.640" v="383" actId="1076"/>
        <pc:sldMkLst>
          <pc:docMk/>
          <pc:sldMk cId="588434074" sldId="261"/>
        </pc:sldMkLst>
        <pc:spChg chg="mod">
          <ac:chgData name="Guest User" userId="S::urn:spo:anon#b7d304286f01efa9e1b302ba4e6f58c8c2fb93bce9364a707f9dc88af7ff9a26::" providerId="AD" clId="Web-{5D36C8D3-B9C3-317F-27AA-D839F0F463CD}" dt="2023-08-25T13:21:21.702" v="382" actId="14100"/>
          <ac:spMkLst>
            <pc:docMk/>
            <pc:sldMk cId="588434074" sldId="261"/>
            <ac:spMk id="3" creationId="{1FF50DCD-F029-91FB-FD95-D352B5A5427A}"/>
          </ac:spMkLst>
        </pc:spChg>
        <pc:spChg chg="mod">
          <ac:chgData name="Guest User" userId="S::urn:spo:anon#b7d304286f01efa9e1b302ba4e6f58c8c2fb93bce9364a707f9dc88af7ff9a26::" providerId="AD" clId="Web-{5D36C8D3-B9C3-317F-27AA-D839F0F463CD}" dt="2023-08-25T13:21:27.640" v="383" actId="1076"/>
          <ac:spMkLst>
            <pc:docMk/>
            <pc:sldMk cId="588434074" sldId="261"/>
            <ac:spMk id="4" creationId="{F7D19191-A6E2-4C4C-CB4C-05307700BE8A}"/>
          </ac:spMkLst>
        </pc:spChg>
      </pc:sldChg>
      <pc:sldChg chg="ord">
        <pc:chgData name="Guest User" userId="S::urn:spo:anon#b7d304286f01efa9e1b302ba4e6f58c8c2fb93bce9364a707f9dc88af7ff9a26::" providerId="AD" clId="Web-{5D36C8D3-B9C3-317F-27AA-D839F0F463CD}" dt="2023-08-25T13:19:46.356" v="378"/>
        <pc:sldMkLst>
          <pc:docMk/>
          <pc:sldMk cId="224267597" sldId="270"/>
        </pc:sldMkLst>
      </pc:sldChg>
      <pc:sldChg chg="addSp delSp modSp add replId">
        <pc:chgData name="Guest User" userId="S::urn:spo:anon#b7d304286f01efa9e1b302ba4e6f58c8c2fb93bce9364a707f9dc88af7ff9a26::" providerId="AD" clId="Web-{5D36C8D3-B9C3-317F-27AA-D839F0F463CD}" dt="2023-08-25T13:28:54.385" v="385" actId="20577"/>
        <pc:sldMkLst>
          <pc:docMk/>
          <pc:sldMk cId="1847371785" sldId="276"/>
        </pc:sldMkLst>
        <pc:spChg chg="mod">
          <ac:chgData name="Guest User" userId="S::urn:spo:anon#b7d304286f01efa9e1b302ba4e6f58c8c2fb93bce9364a707f9dc88af7ff9a26::" providerId="AD" clId="Web-{5D36C8D3-B9C3-317F-27AA-D839F0F463CD}" dt="2023-08-25T13:20:27.013" v="381" actId="20577"/>
          <ac:spMkLst>
            <pc:docMk/>
            <pc:sldMk cId="1847371785" sldId="276"/>
            <ac:spMk id="2" creationId="{C7A08E38-64BF-F96F-A1D7-D774DCEF0A57}"/>
          </ac:spMkLst>
        </pc:spChg>
        <pc:spChg chg="add del mod">
          <ac:chgData name="Guest User" userId="S::urn:spo:anon#b7d304286f01efa9e1b302ba4e6f58c8c2fb93bce9364a707f9dc88af7ff9a26::" providerId="AD" clId="Web-{5D36C8D3-B9C3-317F-27AA-D839F0F463CD}" dt="2023-08-25T13:09:14.294" v="2"/>
          <ac:spMkLst>
            <pc:docMk/>
            <pc:sldMk cId="1847371785" sldId="276"/>
            <ac:spMk id="13" creationId="{5C263ABC-9623-842A-B869-CBFAA5D16F46}"/>
          </ac:spMkLst>
        </pc:spChg>
        <pc:spChg chg="add del mod">
          <ac:chgData name="Guest User" userId="S::urn:spo:anon#b7d304286f01efa9e1b302ba4e6f58c8c2fb93bce9364a707f9dc88af7ff9a26::" providerId="AD" clId="Web-{5D36C8D3-B9C3-317F-27AA-D839F0F463CD}" dt="2023-08-25T13:09:49.373" v="6"/>
          <ac:spMkLst>
            <pc:docMk/>
            <pc:sldMk cId="1847371785" sldId="276"/>
            <ac:spMk id="16" creationId="{C7DBB9B8-B976-381A-77C3-5FD8E6CEBE4B}"/>
          </ac:spMkLst>
        </pc:spChg>
        <pc:spChg chg="add mod">
          <ac:chgData name="Guest User" userId="S::urn:spo:anon#b7d304286f01efa9e1b302ba4e6f58c8c2fb93bce9364a707f9dc88af7ff9a26::" providerId="AD" clId="Web-{5D36C8D3-B9C3-317F-27AA-D839F0F463CD}" dt="2023-08-25T13:09:57.998" v="7"/>
          <ac:spMkLst>
            <pc:docMk/>
            <pc:sldMk cId="1847371785" sldId="276"/>
            <ac:spMk id="19" creationId="{D8E7BAC7-F786-0195-D828-9C6F280585AD}"/>
          </ac:spMkLst>
        </pc:spChg>
        <pc:spChg chg="add mod">
          <ac:chgData name="Guest User" userId="S::urn:spo:anon#b7d304286f01efa9e1b302ba4e6f58c8c2fb93bce9364a707f9dc88af7ff9a26::" providerId="AD" clId="Web-{5D36C8D3-B9C3-317F-27AA-D839F0F463CD}" dt="2023-08-25T13:15:59.491" v="101" actId="20577"/>
          <ac:spMkLst>
            <pc:docMk/>
            <pc:sldMk cId="1847371785" sldId="276"/>
            <ac:spMk id="20" creationId="{33A16C77-17D8-6371-E752-6CC855024E84}"/>
          </ac:spMkLst>
        </pc:spChg>
        <pc:spChg chg="add mod">
          <ac:chgData name="Guest User" userId="S::urn:spo:anon#b7d304286f01efa9e1b302ba4e6f58c8c2fb93bce9364a707f9dc88af7ff9a26::" providerId="AD" clId="Web-{5D36C8D3-B9C3-317F-27AA-D839F0F463CD}" dt="2023-08-25T13:16:01.695" v="102" actId="20577"/>
          <ac:spMkLst>
            <pc:docMk/>
            <pc:sldMk cId="1847371785" sldId="276"/>
            <ac:spMk id="21" creationId="{289785B9-DB1B-E6B0-9722-03D5F823B774}"/>
          </ac:spMkLst>
        </pc:spChg>
        <pc:spChg chg="add mod">
          <ac:chgData name="Guest User" userId="S::urn:spo:anon#b7d304286f01efa9e1b302ba4e6f58c8c2fb93bce9364a707f9dc88af7ff9a26::" providerId="AD" clId="Web-{5D36C8D3-B9C3-317F-27AA-D839F0F463CD}" dt="2023-08-25T13:16:03.601" v="103" actId="20577"/>
          <ac:spMkLst>
            <pc:docMk/>
            <pc:sldMk cId="1847371785" sldId="276"/>
            <ac:spMk id="22" creationId="{FC0CB07C-A8D3-8820-E717-D148D004BF5F}"/>
          </ac:spMkLst>
        </pc:spChg>
        <pc:spChg chg="add mod">
          <ac:chgData name="Guest User" userId="S::urn:spo:anon#b7d304286f01efa9e1b302ba4e6f58c8c2fb93bce9364a707f9dc88af7ff9a26::" providerId="AD" clId="Web-{5D36C8D3-B9C3-317F-27AA-D839F0F463CD}" dt="2023-08-25T13:16:05.429" v="104" actId="20577"/>
          <ac:spMkLst>
            <pc:docMk/>
            <pc:sldMk cId="1847371785" sldId="276"/>
            <ac:spMk id="23" creationId="{11906226-0912-27BB-7B3D-8E8643CBA467}"/>
          </ac:spMkLst>
        </pc:spChg>
        <pc:spChg chg="add mod">
          <ac:chgData name="Guest User" userId="S::urn:spo:anon#b7d304286f01efa9e1b302ba4e6f58c8c2fb93bce9364a707f9dc88af7ff9a26::" providerId="AD" clId="Web-{5D36C8D3-B9C3-317F-27AA-D839F0F463CD}" dt="2023-08-25T13:16:07.648" v="105" actId="20577"/>
          <ac:spMkLst>
            <pc:docMk/>
            <pc:sldMk cId="1847371785" sldId="276"/>
            <ac:spMk id="24" creationId="{DA40B332-9B85-D14C-DA3C-720D151C28D9}"/>
          </ac:spMkLst>
        </pc:spChg>
        <pc:spChg chg="add mod">
          <ac:chgData name="Guest User" userId="S::urn:spo:anon#b7d304286f01efa9e1b302ba4e6f58c8c2fb93bce9364a707f9dc88af7ff9a26::" providerId="AD" clId="Web-{5D36C8D3-B9C3-317F-27AA-D839F0F463CD}" dt="2023-08-25T13:28:54.385" v="385" actId="20577"/>
          <ac:spMkLst>
            <pc:docMk/>
            <pc:sldMk cId="1847371785" sldId="276"/>
            <ac:spMk id="25" creationId="{8EF2FE15-E72E-79D9-9181-1AEBE52F1DE3}"/>
          </ac:spMkLst>
        </pc:spChg>
        <pc:spChg chg="add del mod">
          <ac:chgData name="Guest User" userId="S::urn:spo:anon#b7d304286f01efa9e1b302ba4e6f58c8c2fb93bce9364a707f9dc88af7ff9a26::" providerId="AD" clId="Web-{5D36C8D3-B9C3-317F-27AA-D839F0F463CD}" dt="2023-08-25T13:15:50.913" v="99"/>
          <ac:spMkLst>
            <pc:docMk/>
            <pc:sldMk cId="1847371785" sldId="276"/>
            <ac:spMk id="26" creationId="{1F020F9B-FCE0-BC15-79E4-BD52345F4CC5}"/>
          </ac:spMkLst>
        </pc:spChg>
        <pc:spChg chg="add mod">
          <ac:chgData name="Guest User" userId="S::urn:spo:anon#b7d304286f01efa9e1b302ba4e6f58c8c2fb93bce9364a707f9dc88af7ff9a26::" providerId="AD" clId="Web-{5D36C8D3-B9C3-317F-27AA-D839F0F463CD}" dt="2023-08-25T13:18:21.823" v="328" actId="14100"/>
          <ac:spMkLst>
            <pc:docMk/>
            <pc:sldMk cId="1847371785" sldId="276"/>
            <ac:spMk id="27" creationId="{6F25FBC7-71D4-D399-2E87-FA7F82C0C1E1}"/>
          </ac:spMkLst>
        </pc:spChg>
        <pc:spChg chg="add mod">
          <ac:chgData name="Guest User" userId="S::urn:spo:anon#b7d304286f01efa9e1b302ba4e6f58c8c2fb93bce9364a707f9dc88af7ff9a26::" providerId="AD" clId="Web-{5D36C8D3-B9C3-317F-27AA-D839F0F463CD}" dt="2023-08-25T13:19:31.450" v="376" actId="20577"/>
          <ac:spMkLst>
            <pc:docMk/>
            <pc:sldMk cId="1847371785" sldId="276"/>
            <ac:spMk id="28" creationId="{6A111AFB-5DA0-4F5A-0B60-AC4E5AC4643F}"/>
          </ac:spMkLst>
        </pc:spChg>
        <pc:spChg chg="add mod">
          <ac:chgData name="Guest User" userId="S::urn:spo:anon#b7d304286f01efa9e1b302ba4e6f58c8c2fb93bce9364a707f9dc88af7ff9a26::" providerId="AD" clId="Web-{5D36C8D3-B9C3-317F-27AA-D839F0F463CD}" dt="2023-08-25T13:18:27.964" v="330" actId="14100"/>
          <ac:spMkLst>
            <pc:docMk/>
            <pc:sldMk cId="1847371785" sldId="276"/>
            <ac:spMk id="29" creationId="{04F6C9E4-146C-CC1D-1DCE-E91CC691ADEB}"/>
          </ac:spMkLst>
        </pc:spChg>
        <pc:spChg chg="add mod">
          <ac:chgData name="Guest User" userId="S::urn:spo:anon#b7d304286f01efa9e1b302ba4e6f58c8c2fb93bce9364a707f9dc88af7ff9a26::" providerId="AD" clId="Web-{5D36C8D3-B9C3-317F-27AA-D839F0F463CD}" dt="2023-08-25T13:18:25.448" v="329" actId="14100"/>
          <ac:spMkLst>
            <pc:docMk/>
            <pc:sldMk cId="1847371785" sldId="276"/>
            <ac:spMk id="30" creationId="{8D74A489-32E5-BC6E-7FF2-13C6A38C4D9D}"/>
          </ac:spMkLst>
        </pc:spChg>
        <pc:graphicFrameChg chg="del">
          <ac:chgData name="Guest User" userId="S::urn:spo:anon#b7d304286f01efa9e1b302ba4e6f58c8c2fb93bce9364a707f9dc88af7ff9a26::" providerId="AD" clId="Web-{5D36C8D3-B9C3-317F-27AA-D839F0F463CD}" dt="2023-08-25T13:09:12.216" v="1"/>
          <ac:graphicFrameMkLst>
            <pc:docMk/>
            <pc:sldMk cId="1847371785" sldId="276"/>
            <ac:graphicFrameMk id="4" creationId="{E98AD12E-E064-58E6-4FD1-71B7EA31EA0A}"/>
          </ac:graphicFrameMkLst>
        </pc:graphicFrameChg>
        <pc:picChg chg="mod">
          <ac:chgData name="Guest User" userId="S::urn:spo:anon#b7d304286f01efa9e1b302ba4e6f58c8c2fb93bce9364a707f9dc88af7ff9a26::" providerId="AD" clId="Web-{5D36C8D3-B9C3-317F-27AA-D839F0F463CD}" dt="2023-08-25T13:16:27.664" v="147" actId="1076"/>
          <ac:picMkLst>
            <pc:docMk/>
            <pc:sldMk cId="1847371785" sldId="276"/>
            <ac:picMk id="3" creationId="{0B2C388E-44D8-E2A0-6D74-1A0557F3AE5B}"/>
          </ac:picMkLst>
        </pc:picChg>
        <pc:picChg chg="add del mod ord">
          <ac:chgData name="Guest User" userId="S::urn:spo:anon#b7d304286f01efa9e1b302ba4e6f58c8c2fb93bce9364a707f9dc88af7ff9a26::" providerId="AD" clId="Web-{5D36C8D3-B9C3-317F-27AA-D839F0F463CD}" dt="2023-08-25T13:09:24.388" v="5"/>
          <ac:picMkLst>
            <pc:docMk/>
            <pc:sldMk cId="1847371785" sldId="276"/>
            <ac:picMk id="14" creationId="{B7EF0DE6-38A0-7376-6815-8F9B637A8484}"/>
          </ac:picMkLst>
        </pc:picChg>
        <pc:picChg chg="add del mod ord">
          <ac:chgData name="Guest User" userId="S::urn:spo:anon#b7d304286f01efa9e1b302ba4e6f58c8c2fb93bce9364a707f9dc88af7ff9a26::" providerId="AD" clId="Web-{5D36C8D3-B9C3-317F-27AA-D839F0F463CD}" dt="2023-08-25T13:09:57.998" v="7"/>
          <ac:picMkLst>
            <pc:docMk/>
            <pc:sldMk cId="1847371785" sldId="276"/>
            <ac:picMk id="17" creationId="{FCE55C31-5E0D-CFE1-4DC7-9FC3C74BA73F}"/>
          </ac:picMkLst>
        </pc:picChg>
      </pc:sldChg>
    </pc:docChg>
  </pc:docChgLst>
  <pc:docChgLst>
    <pc:chgData name="Guest User" userId="S::urn:spo:anon#b7d304286f01efa9e1b302ba4e6f58c8c2fb93bce9364a707f9dc88af7ff9a26::" providerId="AD" clId="Web-{CF8565FA-CAA4-7540-51E8-0DA5021A3DE6}"/>
    <pc:docChg chg="addSld modSld sldOrd">
      <pc:chgData name="Guest User" userId="S::urn:spo:anon#b7d304286f01efa9e1b302ba4e6f58c8c2fb93bce9364a707f9dc88af7ff9a26::" providerId="AD" clId="Web-{CF8565FA-CAA4-7540-51E8-0DA5021A3DE6}" dt="2023-08-24T09:04:40.767" v="164" actId="1076"/>
      <pc:docMkLst>
        <pc:docMk/>
      </pc:docMkLst>
      <pc:sldChg chg="ord">
        <pc:chgData name="Guest User" userId="S::urn:spo:anon#b7d304286f01efa9e1b302ba4e6f58c8c2fb93bce9364a707f9dc88af7ff9a26::" providerId="AD" clId="Web-{CF8565FA-CAA4-7540-51E8-0DA5021A3DE6}" dt="2023-08-24T08:42:27.516" v="66"/>
        <pc:sldMkLst>
          <pc:docMk/>
          <pc:sldMk cId="1212949681" sldId="268"/>
        </pc:sldMkLst>
      </pc:sldChg>
      <pc:sldChg chg="addSp delSp modSp ord">
        <pc:chgData name="Guest User" userId="S::urn:spo:anon#b7d304286f01efa9e1b302ba4e6f58c8c2fb93bce9364a707f9dc88af7ff9a26::" providerId="AD" clId="Web-{CF8565FA-CAA4-7540-51E8-0DA5021A3DE6}" dt="2023-08-24T08:50:49.590" v="70"/>
        <pc:sldMkLst>
          <pc:docMk/>
          <pc:sldMk cId="3741110024" sldId="269"/>
        </pc:sldMkLst>
        <pc:spChg chg="add del mod">
          <ac:chgData name="Guest User" userId="S::urn:spo:anon#b7d304286f01efa9e1b302ba4e6f58c8c2fb93bce9364a707f9dc88af7ff9a26::" providerId="AD" clId="Web-{CF8565FA-CAA4-7540-51E8-0DA5021A3DE6}" dt="2023-08-24T08:50:49.590" v="70"/>
          <ac:spMkLst>
            <pc:docMk/>
            <pc:sldMk cId="3741110024" sldId="269"/>
            <ac:spMk id="4" creationId="{945801D5-C349-BDD6-69C8-63ABA4070189}"/>
          </ac:spMkLst>
        </pc:spChg>
        <pc:graphicFrameChg chg="mod modGraphic">
          <ac:chgData name="Guest User" userId="S::urn:spo:anon#b7d304286f01efa9e1b302ba4e6f58c8c2fb93bce9364a707f9dc88af7ff9a26::" providerId="AD" clId="Web-{CF8565FA-CAA4-7540-51E8-0DA5021A3DE6}" dt="2023-08-24T08:42:16.547" v="64" actId="1076"/>
          <ac:graphicFrameMkLst>
            <pc:docMk/>
            <pc:sldMk cId="3741110024" sldId="269"/>
            <ac:graphicFrameMk id="5" creationId="{373AB2FC-42E5-4EEB-2ED9-F25062C1F859}"/>
          </ac:graphicFrameMkLst>
        </pc:graphicFrameChg>
      </pc:sldChg>
      <pc:sldChg chg="addSp delSp modSp add replId">
        <pc:chgData name="Guest User" userId="S::urn:spo:anon#b7d304286f01efa9e1b302ba4e6f58c8c2fb93bce9364a707f9dc88af7ff9a26::" providerId="AD" clId="Web-{CF8565FA-CAA4-7540-51E8-0DA5021A3DE6}" dt="2023-08-24T09:04:40.767" v="164" actId="1076"/>
        <pc:sldMkLst>
          <pc:docMk/>
          <pc:sldMk cId="3212600298" sldId="272"/>
        </pc:sldMkLst>
        <pc:spChg chg="mod">
          <ac:chgData name="Guest User" userId="S::urn:spo:anon#b7d304286f01efa9e1b302ba4e6f58c8c2fb93bce9364a707f9dc88af7ff9a26::" providerId="AD" clId="Web-{CF8565FA-CAA4-7540-51E8-0DA5021A3DE6}" dt="2023-08-24T08:56:07.817" v="110" actId="20577"/>
          <ac:spMkLst>
            <pc:docMk/>
            <pc:sldMk cId="3212600298" sldId="272"/>
            <ac:spMk id="2" creationId="{13613D85-E1B2-BE2E-4D5E-F0B65A6D95EF}"/>
          </ac:spMkLst>
        </pc:spChg>
        <pc:spChg chg="del mod">
          <ac:chgData name="Guest User" userId="S::urn:spo:anon#b7d304286f01efa9e1b302ba4e6f58c8c2fb93bce9364a707f9dc88af7ff9a26::" providerId="AD" clId="Web-{CF8565FA-CAA4-7540-51E8-0DA5021A3DE6}" dt="2023-08-24T08:59:45.728" v="119"/>
          <ac:spMkLst>
            <pc:docMk/>
            <pc:sldMk cId="3212600298" sldId="272"/>
            <ac:spMk id="3" creationId="{470149C4-46C9-2FB3-CCF0-153B6064CD04}"/>
          </ac:spMkLst>
        </pc:spChg>
        <pc:spChg chg="add del mod">
          <ac:chgData name="Guest User" userId="S::urn:spo:anon#b7d304286f01efa9e1b302ba4e6f58c8c2fb93bce9364a707f9dc88af7ff9a26::" providerId="AD" clId="Web-{CF8565FA-CAA4-7540-51E8-0DA5021A3DE6}" dt="2023-08-24T08:59:52.385" v="122"/>
          <ac:spMkLst>
            <pc:docMk/>
            <pc:sldMk cId="3212600298" sldId="272"/>
            <ac:spMk id="6" creationId="{A66C1704-03B2-5030-F3CD-785761B922D1}"/>
          </ac:spMkLst>
        </pc:spChg>
        <pc:spChg chg="add del mod">
          <ac:chgData name="Guest User" userId="S::urn:spo:anon#b7d304286f01efa9e1b302ba4e6f58c8c2fb93bce9364a707f9dc88af7ff9a26::" providerId="AD" clId="Web-{CF8565FA-CAA4-7540-51E8-0DA5021A3DE6}" dt="2023-08-24T08:59:50.932" v="121"/>
          <ac:spMkLst>
            <pc:docMk/>
            <pc:sldMk cId="3212600298" sldId="272"/>
            <ac:spMk id="8" creationId="{D3A82ED9-F287-EEFC-DBE6-8A024D3416F2}"/>
          </ac:spMkLst>
        </pc:spChg>
        <pc:graphicFrameChg chg="del">
          <ac:chgData name="Guest User" userId="S::urn:spo:anon#b7d304286f01efa9e1b302ba4e6f58c8c2fb93bce9364a707f9dc88af7ff9a26::" providerId="AD" clId="Web-{CF8565FA-CAA4-7540-51E8-0DA5021A3DE6}" dt="2023-08-24T08:50:56.559" v="72"/>
          <ac:graphicFrameMkLst>
            <pc:docMk/>
            <pc:sldMk cId="3212600298" sldId="272"/>
            <ac:graphicFrameMk id="5" creationId="{373AB2FC-42E5-4EEB-2ED9-F25062C1F859}"/>
          </ac:graphicFrameMkLst>
        </pc:graphicFrameChg>
        <pc:picChg chg="add del mod">
          <ac:chgData name="Guest User" userId="S::urn:spo:anon#b7d304286f01efa9e1b302ba4e6f58c8c2fb93bce9364a707f9dc88af7ff9a26::" providerId="AD" clId="Web-{CF8565FA-CAA4-7540-51E8-0DA5021A3DE6}" dt="2023-08-24T09:00:33.370" v="129"/>
          <ac:picMkLst>
            <pc:docMk/>
            <pc:sldMk cId="3212600298" sldId="272"/>
            <ac:picMk id="9" creationId="{B44912BD-7B98-FCA4-1DE8-CC74A731061F}"/>
          </ac:picMkLst>
        </pc:picChg>
        <pc:picChg chg="add del mod">
          <ac:chgData name="Guest User" userId="S::urn:spo:anon#b7d304286f01efa9e1b302ba4e6f58c8c2fb93bce9364a707f9dc88af7ff9a26::" providerId="AD" clId="Web-{CF8565FA-CAA4-7540-51E8-0DA5021A3DE6}" dt="2023-08-24T09:02:03.310" v="137"/>
          <ac:picMkLst>
            <pc:docMk/>
            <pc:sldMk cId="3212600298" sldId="272"/>
            <ac:picMk id="10" creationId="{E29D587A-7B31-1FBA-6623-9A5F228664C1}"/>
          </ac:picMkLst>
        </pc:picChg>
        <pc:picChg chg="add del mod">
          <ac:chgData name="Guest User" userId="S::urn:spo:anon#b7d304286f01efa9e1b302ba4e6f58c8c2fb93bce9364a707f9dc88af7ff9a26::" providerId="AD" clId="Web-{CF8565FA-CAA4-7540-51E8-0DA5021A3DE6}" dt="2023-08-24T09:03:02.967" v="147"/>
          <ac:picMkLst>
            <pc:docMk/>
            <pc:sldMk cId="3212600298" sldId="272"/>
            <ac:picMk id="11" creationId="{20E47047-D024-1A00-9519-FD36DB6B8C5C}"/>
          </ac:picMkLst>
        </pc:picChg>
        <pc:picChg chg="add del mod">
          <ac:chgData name="Guest User" userId="S::urn:spo:anon#b7d304286f01efa9e1b302ba4e6f58c8c2fb93bce9364a707f9dc88af7ff9a26::" providerId="AD" clId="Web-{CF8565FA-CAA4-7540-51E8-0DA5021A3DE6}" dt="2023-08-24T09:03:56.547" v="156"/>
          <ac:picMkLst>
            <pc:docMk/>
            <pc:sldMk cId="3212600298" sldId="272"/>
            <ac:picMk id="12" creationId="{8E52A219-3F0E-E9D8-EE7B-2D74576641F3}"/>
          </ac:picMkLst>
        </pc:picChg>
        <pc:picChg chg="add mod">
          <ac:chgData name="Guest User" userId="S::urn:spo:anon#b7d304286f01efa9e1b302ba4e6f58c8c2fb93bce9364a707f9dc88af7ff9a26::" providerId="AD" clId="Web-{CF8565FA-CAA4-7540-51E8-0DA5021A3DE6}" dt="2023-08-24T09:04:40.767" v="164" actId="1076"/>
          <ac:picMkLst>
            <pc:docMk/>
            <pc:sldMk cId="3212600298" sldId="272"/>
            <ac:picMk id="13" creationId="{2250BAB7-3F33-1C6B-FB77-FC77B913AFBA}"/>
          </ac:picMkLst>
        </pc:picChg>
      </pc:sldChg>
    </pc:docChg>
  </pc:docChgLst>
  <pc:docChgLst>
    <pc:chgData name="Guest User" userId="S::urn:spo:anon#b7d304286f01efa9e1b302ba4e6f58c8c2fb93bce9364a707f9dc88af7ff9a26::" providerId="AD" clId="Web-{2937E4CA-F62F-2AF2-6F44-F666B762E7B9}"/>
    <pc:docChg chg="modSld sldOrd">
      <pc:chgData name="Guest User" userId="S::urn:spo:anon#b7d304286f01efa9e1b302ba4e6f58c8c2fb93bce9364a707f9dc88af7ff9a26::" providerId="AD" clId="Web-{2937E4CA-F62F-2AF2-6F44-F666B762E7B9}" dt="2023-09-07T14:01:19.298" v="9726"/>
      <pc:docMkLst>
        <pc:docMk/>
      </pc:docMkLst>
      <pc:sldChg chg="mod setBg modNotes">
        <pc:chgData name="Guest User" userId="S::urn:spo:anon#b7d304286f01efa9e1b302ba4e6f58c8c2fb93bce9364a707f9dc88af7ff9a26::" providerId="AD" clId="Web-{2937E4CA-F62F-2AF2-6F44-F666B762E7B9}" dt="2023-09-07T14:01:19.298" v="9726"/>
        <pc:sldMkLst>
          <pc:docMk/>
          <pc:sldMk cId="1577499883" sldId="256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8:34:11.844" v="14"/>
        <pc:sldMkLst>
          <pc:docMk/>
          <pc:sldMk cId="2837242452" sldId="257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8:39:59.458" v="300"/>
        <pc:sldMkLst>
          <pc:docMk/>
          <pc:sldMk cId="3279156865" sldId="259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9:37:41.366" v="5009"/>
        <pc:sldMkLst>
          <pc:docMk/>
          <pc:sldMk cId="588434074" sldId="261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9:41:14.463" v="5720"/>
        <pc:sldMkLst>
          <pc:docMk/>
          <pc:sldMk cId="1348313753" sldId="262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8:47:58.777" v="789"/>
        <pc:sldMkLst>
          <pc:docMk/>
          <pc:sldMk cId="3380740926" sldId="263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9:17:00.114" v="3507"/>
        <pc:sldMkLst>
          <pc:docMk/>
          <pc:sldMk cId="2961008231" sldId="264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10:05:29.015" v="8837"/>
        <pc:sldMkLst>
          <pc:docMk/>
          <pc:sldMk cId="3391191598" sldId="265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8:45:43.353" v="605"/>
        <pc:sldMkLst>
          <pc:docMk/>
          <pc:sldMk cId="3741110024" sldId="269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8:49:53.388" v="954"/>
        <pc:sldMkLst>
          <pc:docMk/>
          <pc:sldMk cId="3212600298" sldId="272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9:08:13.497" v="2552"/>
        <pc:sldMkLst>
          <pc:docMk/>
          <pc:sldMk cId="1847371785" sldId="276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9:42:27.011" v="5838"/>
        <pc:sldMkLst>
          <pc:docMk/>
          <pc:sldMk cId="939050045" sldId="277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9:56:51.664" v="6750"/>
        <pc:sldMkLst>
          <pc:docMk/>
          <pc:sldMk cId="204407049" sldId="278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9:54:07.208" v="6185"/>
        <pc:sldMkLst>
          <pc:docMk/>
          <pc:sldMk cId="570028693" sldId="279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10:07:42.579" v="9260"/>
        <pc:sldMkLst>
          <pc:docMk/>
          <pc:sldMk cId="2560561591" sldId="280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9:34:45.301" v="4419"/>
        <pc:sldMkLst>
          <pc:docMk/>
          <pc:sldMk cId="3745738609" sldId="281"/>
        </pc:sldMkLst>
      </pc:sldChg>
      <pc:sldChg chg="mod ord modShow modNotes">
        <pc:chgData name="Guest User" userId="S::urn:spo:anon#b7d304286f01efa9e1b302ba4e6f58c8c2fb93bce9364a707f9dc88af7ff9a26::" providerId="AD" clId="Web-{2937E4CA-F62F-2AF2-6F44-F666B762E7B9}" dt="2023-09-07T11:53:08.292" v="9720"/>
        <pc:sldMkLst>
          <pc:docMk/>
          <pc:sldMk cId="1988950401" sldId="282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09:58:04.540" v="7010"/>
        <pc:sldMkLst>
          <pc:docMk/>
          <pc:sldMk cId="3505037477" sldId="283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10:08:54.002" v="9493"/>
        <pc:sldMkLst>
          <pc:docMk/>
          <pc:sldMk cId="2782904932" sldId="284"/>
        </pc:sldMkLst>
      </pc:sldChg>
      <pc:sldChg chg="modNotes">
        <pc:chgData name="Guest User" userId="S::urn:spo:anon#b7d304286f01efa9e1b302ba4e6f58c8c2fb93bce9364a707f9dc88af7ff9a26::" providerId="AD" clId="Web-{2937E4CA-F62F-2AF2-6F44-F666B762E7B9}" dt="2023-09-07T10:10:36.160" v="9717"/>
        <pc:sldMkLst>
          <pc:docMk/>
          <pc:sldMk cId="2165059650" sldId="285"/>
        </pc:sldMkLst>
      </pc:sldChg>
    </pc:docChg>
  </pc:docChgLst>
  <pc:docChgLst>
    <pc:chgData name="Guest User" userId="S::urn:spo:anon#b7d304286f01efa9e1b302ba4e6f58c8c2fb93bce9364a707f9dc88af7ff9a26::" providerId="AD" clId="Web-{5D09B183-BF96-DC4A-AF09-1C87B84194A1}"/>
    <pc:docChg chg="addSld delSld modSld sldOrd">
      <pc:chgData name="Guest User" userId="S::urn:spo:anon#b7d304286f01efa9e1b302ba4e6f58c8c2fb93bce9364a707f9dc88af7ff9a26::" providerId="AD" clId="Web-{5D09B183-BF96-DC4A-AF09-1C87B84194A1}" dt="2023-08-25T14:45:43.019" v="685" actId="1076"/>
      <pc:docMkLst>
        <pc:docMk/>
      </pc:docMkLst>
      <pc:sldChg chg="modSp">
        <pc:chgData name="Guest User" userId="S::urn:spo:anon#b7d304286f01efa9e1b302ba4e6f58c8c2fb93bce9364a707f9dc88af7ff9a26::" providerId="AD" clId="Web-{5D09B183-BF96-DC4A-AF09-1C87B84194A1}" dt="2023-08-25T07:58:35.102" v="219"/>
        <pc:sldMkLst>
          <pc:docMk/>
          <pc:sldMk cId="2837242452" sldId="257"/>
        </pc:sldMkLst>
        <pc:picChg chg="mod">
          <ac:chgData name="Guest User" userId="S::urn:spo:anon#b7d304286f01efa9e1b302ba4e6f58c8c2fb93bce9364a707f9dc88af7ff9a26::" providerId="AD" clId="Web-{5D09B183-BF96-DC4A-AF09-1C87B84194A1}" dt="2023-08-25T07:58:35.102" v="219"/>
          <ac:picMkLst>
            <pc:docMk/>
            <pc:sldMk cId="2837242452" sldId="257"/>
            <ac:picMk id="5" creationId="{6E48A47A-625F-24C2-041F-F7609D0B5D21}"/>
          </ac:picMkLst>
        </pc:picChg>
      </pc:sldChg>
      <pc:sldChg chg="ord">
        <pc:chgData name="Guest User" userId="S::urn:spo:anon#b7d304286f01efa9e1b302ba4e6f58c8c2fb93bce9364a707f9dc88af7ff9a26::" providerId="AD" clId="Web-{5D09B183-BF96-DC4A-AF09-1C87B84194A1}" dt="2023-08-25T07:35:16.321" v="142"/>
        <pc:sldMkLst>
          <pc:docMk/>
          <pc:sldMk cId="2258146671" sldId="258"/>
        </pc:sldMkLst>
      </pc:sldChg>
      <pc:sldChg chg="modSp">
        <pc:chgData name="Guest User" userId="S::urn:spo:anon#b7d304286f01efa9e1b302ba4e6f58c8c2fb93bce9364a707f9dc88af7ff9a26::" providerId="AD" clId="Web-{5D09B183-BF96-DC4A-AF09-1C87B84194A1}" dt="2023-08-25T07:55:08.144" v="191" actId="20577"/>
        <pc:sldMkLst>
          <pc:docMk/>
          <pc:sldMk cId="3279156865" sldId="259"/>
        </pc:sldMkLst>
        <pc:spChg chg="mod">
          <ac:chgData name="Guest User" userId="S::urn:spo:anon#b7d304286f01efa9e1b302ba4e6f58c8c2fb93bce9364a707f9dc88af7ff9a26::" providerId="AD" clId="Web-{5D09B183-BF96-DC4A-AF09-1C87B84194A1}" dt="2023-08-25T07:55:08.144" v="191" actId="20577"/>
          <ac:spMkLst>
            <pc:docMk/>
            <pc:sldMk cId="3279156865" sldId="259"/>
            <ac:spMk id="2" creationId="{08D3F216-918D-E6A8-2EF1-5C407E1151D1}"/>
          </ac:spMkLst>
        </pc:spChg>
      </pc:sldChg>
      <pc:sldChg chg="addSp delSp modSp del mod setBg">
        <pc:chgData name="Guest User" userId="S::urn:spo:anon#b7d304286f01efa9e1b302ba4e6f58c8c2fb93bce9364a707f9dc88af7ff9a26::" providerId="AD" clId="Web-{5D09B183-BF96-DC4A-AF09-1C87B84194A1}" dt="2023-08-25T07:51:35.358" v="165"/>
        <pc:sldMkLst>
          <pc:docMk/>
          <pc:sldMk cId="1734903533" sldId="260"/>
        </pc:sldMkLst>
        <pc:spChg chg="mod ord">
          <ac:chgData name="Guest User" userId="S::urn:spo:anon#b7d304286f01efa9e1b302ba4e6f58c8c2fb93bce9364a707f9dc88af7ff9a26::" providerId="AD" clId="Web-{5D09B183-BF96-DC4A-AF09-1C87B84194A1}" dt="2023-08-25T07:51:00.685" v="157"/>
          <ac:spMkLst>
            <pc:docMk/>
            <pc:sldMk cId="1734903533" sldId="260"/>
            <ac:spMk id="2" creationId="{AF92ED53-D9A8-46AA-967A-DF5B1D446A60}"/>
          </ac:spMkLst>
        </pc:spChg>
        <pc:spChg chg="mod">
          <ac:chgData name="Guest User" userId="S::urn:spo:anon#b7d304286f01efa9e1b302ba4e6f58c8c2fb93bce9364a707f9dc88af7ff9a26::" providerId="AD" clId="Web-{5D09B183-BF96-DC4A-AF09-1C87B84194A1}" dt="2023-08-25T07:51:00.685" v="157"/>
          <ac:spMkLst>
            <pc:docMk/>
            <pc:sldMk cId="1734903533" sldId="260"/>
            <ac:spMk id="3" creationId="{CBEF1CB3-05B3-A0B2-73F7-513F52D9A5F5}"/>
          </ac:spMkLst>
        </pc:spChg>
        <pc:spChg chg="add del">
          <ac:chgData name="Guest User" userId="S::urn:spo:anon#b7d304286f01efa9e1b302ba4e6f58c8c2fb93bce9364a707f9dc88af7ff9a26::" providerId="AD" clId="Web-{5D09B183-BF96-DC4A-AF09-1C87B84194A1}" dt="2023-08-25T07:51:00.685" v="157"/>
          <ac:spMkLst>
            <pc:docMk/>
            <pc:sldMk cId="1734903533" sldId="260"/>
            <ac:spMk id="12" creationId="{1653AB08-C531-42A8-AA8D-C2ABAE87CCE6}"/>
          </ac:spMkLst>
        </pc:spChg>
        <pc:spChg chg="add del">
          <ac:chgData name="Guest User" userId="S::urn:spo:anon#b7d304286f01efa9e1b302ba4e6f58c8c2fb93bce9364a707f9dc88af7ff9a26::" providerId="AD" clId="Web-{5D09B183-BF96-DC4A-AF09-1C87B84194A1}" dt="2023-08-25T07:51:00.685" v="157"/>
          <ac:spMkLst>
            <pc:docMk/>
            <pc:sldMk cId="1734903533" sldId="260"/>
            <ac:spMk id="18" creationId="{CED2641B-4430-4CF4-89AB-3FADDD630F25}"/>
          </ac:spMkLst>
        </pc:spChg>
        <pc:spChg chg="add">
          <ac:chgData name="Guest User" userId="S::urn:spo:anon#b7d304286f01efa9e1b302ba4e6f58c8c2fb93bce9364a707f9dc88af7ff9a26::" providerId="AD" clId="Web-{5D09B183-BF96-DC4A-AF09-1C87B84194A1}" dt="2023-08-25T07:51:00.685" v="157"/>
          <ac:spMkLst>
            <pc:docMk/>
            <pc:sldMk cId="1734903533" sldId="260"/>
            <ac:spMk id="29" creationId="{1653AB08-C531-42A8-AA8D-C2ABAE87CCE6}"/>
          </ac:spMkLst>
        </pc:spChg>
        <pc:spChg chg="add">
          <ac:chgData name="Guest User" userId="S::urn:spo:anon#b7d304286f01efa9e1b302ba4e6f58c8c2fb93bce9364a707f9dc88af7ff9a26::" providerId="AD" clId="Web-{5D09B183-BF96-DC4A-AF09-1C87B84194A1}" dt="2023-08-25T07:51:00.685" v="157"/>
          <ac:spMkLst>
            <pc:docMk/>
            <pc:sldMk cId="1734903533" sldId="260"/>
            <ac:spMk id="35" creationId="{CED2641B-4430-4CF4-89AB-3FADDD630F25}"/>
          </ac:spMkLst>
        </pc:spChg>
        <pc:picChg chg="add del">
          <ac:chgData name="Guest User" userId="S::urn:spo:anon#b7d304286f01efa9e1b302ba4e6f58c8c2fb93bce9364a707f9dc88af7ff9a26::" providerId="AD" clId="Web-{5D09B183-BF96-DC4A-AF09-1C87B84194A1}" dt="2023-08-25T07:51:00.685" v="157"/>
          <ac:picMkLst>
            <pc:docMk/>
            <pc:sldMk cId="1734903533" sldId="260"/>
            <ac:picMk id="8" creationId="{5D2D844C-AB64-4A03-80BE-33212E61DD07}"/>
          </ac:picMkLst>
        </pc:picChg>
        <pc:picChg chg="add del">
          <ac:chgData name="Guest User" userId="S::urn:spo:anon#b7d304286f01efa9e1b302ba4e6f58c8c2fb93bce9364a707f9dc88af7ff9a26::" providerId="AD" clId="Web-{5D09B183-BF96-DC4A-AF09-1C87B84194A1}" dt="2023-08-25T07:51:00.685" v="157"/>
          <ac:picMkLst>
            <pc:docMk/>
            <pc:sldMk cId="1734903533" sldId="260"/>
            <ac:picMk id="10" creationId="{CAAD0E9B-89C2-4268-98B4-BA7BFFF2C705}"/>
          </ac:picMkLst>
        </pc:picChg>
        <pc:picChg chg="add del">
          <ac:chgData name="Guest User" userId="S::urn:spo:anon#b7d304286f01efa9e1b302ba4e6f58c8c2fb93bce9364a707f9dc88af7ff9a26::" providerId="AD" clId="Web-{5D09B183-BF96-DC4A-AF09-1C87B84194A1}" dt="2023-08-25T07:51:00.685" v="157"/>
          <ac:picMkLst>
            <pc:docMk/>
            <pc:sldMk cId="1734903533" sldId="260"/>
            <ac:picMk id="14" creationId="{72E47EEC-33C8-4EC3-8BFC-BB02B4171FDA}"/>
          </ac:picMkLst>
        </pc:picChg>
        <pc:picChg chg="add del">
          <ac:chgData name="Guest User" userId="S::urn:spo:anon#b7d304286f01efa9e1b302ba4e6f58c8c2fb93bce9364a707f9dc88af7ff9a26::" providerId="AD" clId="Web-{5D09B183-BF96-DC4A-AF09-1C87B84194A1}" dt="2023-08-25T07:51:00.685" v="157"/>
          <ac:picMkLst>
            <pc:docMk/>
            <pc:sldMk cId="1734903533" sldId="260"/>
            <ac:picMk id="16" creationId="{A8BC9CC6-50D5-4C61-9EDE-315A1B5F14E4}"/>
          </ac:picMkLst>
        </pc:picChg>
        <pc:picChg chg="add">
          <ac:chgData name="Guest User" userId="S::urn:spo:anon#b7d304286f01efa9e1b302ba4e6f58c8c2fb93bce9364a707f9dc88af7ff9a26::" providerId="AD" clId="Web-{5D09B183-BF96-DC4A-AF09-1C87B84194A1}" dt="2023-08-25T07:51:00.685" v="157"/>
          <ac:picMkLst>
            <pc:docMk/>
            <pc:sldMk cId="1734903533" sldId="260"/>
            <ac:picMk id="25" creationId="{5D2D844C-AB64-4A03-80BE-33212E61DD07}"/>
          </ac:picMkLst>
        </pc:picChg>
        <pc:picChg chg="add">
          <ac:chgData name="Guest User" userId="S::urn:spo:anon#b7d304286f01efa9e1b302ba4e6f58c8c2fb93bce9364a707f9dc88af7ff9a26::" providerId="AD" clId="Web-{5D09B183-BF96-DC4A-AF09-1C87B84194A1}" dt="2023-08-25T07:51:00.685" v="157"/>
          <ac:picMkLst>
            <pc:docMk/>
            <pc:sldMk cId="1734903533" sldId="260"/>
            <ac:picMk id="27" creationId="{CAAD0E9B-89C2-4268-98B4-BA7BFFF2C705}"/>
          </ac:picMkLst>
        </pc:picChg>
        <pc:picChg chg="add">
          <ac:chgData name="Guest User" userId="S::urn:spo:anon#b7d304286f01efa9e1b302ba4e6f58c8c2fb93bce9364a707f9dc88af7ff9a26::" providerId="AD" clId="Web-{5D09B183-BF96-DC4A-AF09-1C87B84194A1}" dt="2023-08-25T07:51:00.685" v="157"/>
          <ac:picMkLst>
            <pc:docMk/>
            <pc:sldMk cId="1734903533" sldId="260"/>
            <ac:picMk id="31" creationId="{72E47EEC-33C8-4EC3-8BFC-BB02B4171FDA}"/>
          </ac:picMkLst>
        </pc:picChg>
        <pc:picChg chg="add">
          <ac:chgData name="Guest User" userId="S::urn:spo:anon#b7d304286f01efa9e1b302ba4e6f58c8c2fb93bce9364a707f9dc88af7ff9a26::" providerId="AD" clId="Web-{5D09B183-BF96-DC4A-AF09-1C87B84194A1}" dt="2023-08-25T07:51:00.685" v="157"/>
          <ac:picMkLst>
            <pc:docMk/>
            <pc:sldMk cId="1734903533" sldId="260"/>
            <ac:picMk id="33" creationId="{A8BC9CC6-50D5-4C61-9EDE-315A1B5F14E4}"/>
          </ac:picMkLst>
        </pc:picChg>
        <pc:cxnChg chg="add del">
          <ac:chgData name="Guest User" userId="S::urn:spo:anon#b7d304286f01efa9e1b302ba4e6f58c8c2fb93bce9364a707f9dc88af7ff9a26::" providerId="AD" clId="Web-{5D09B183-BF96-DC4A-AF09-1C87B84194A1}" dt="2023-08-25T07:51:00.685" v="157"/>
          <ac:cxnSpMkLst>
            <pc:docMk/>
            <pc:sldMk cId="1734903533" sldId="260"/>
            <ac:cxnSpMk id="20" creationId="{179C4C8E-197B-4679-AE96-B5147F971C90}"/>
          </ac:cxnSpMkLst>
        </pc:cxnChg>
        <pc:cxnChg chg="add">
          <ac:chgData name="Guest User" userId="S::urn:spo:anon#b7d304286f01efa9e1b302ba4e6f58c8c2fb93bce9364a707f9dc88af7ff9a26::" providerId="AD" clId="Web-{5D09B183-BF96-DC4A-AF09-1C87B84194A1}" dt="2023-08-25T07:51:00.685" v="157"/>
          <ac:cxnSpMkLst>
            <pc:docMk/>
            <pc:sldMk cId="1734903533" sldId="260"/>
            <ac:cxnSpMk id="37" creationId="{179C4C8E-197B-4679-AE96-B5147F971C90}"/>
          </ac:cxnSpMkLst>
        </pc:cxnChg>
      </pc:sldChg>
      <pc:sldChg chg="addSp delSp modSp">
        <pc:chgData name="Guest User" userId="S::urn:spo:anon#b7d304286f01efa9e1b302ba4e6f58c8c2fb93bce9364a707f9dc88af7ff9a26::" providerId="AD" clId="Web-{5D09B183-BF96-DC4A-AF09-1C87B84194A1}" dt="2023-08-25T14:11:32.498" v="570" actId="1076"/>
        <pc:sldMkLst>
          <pc:docMk/>
          <pc:sldMk cId="588434074" sldId="261"/>
        </pc:sldMkLst>
        <pc:spChg chg="mod">
          <ac:chgData name="Guest User" userId="S::urn:spo:anon#b7d304286f01efa9e1b302ba4e6f58c8c2fb93bce9364a707f9dc88af7ff9a26::" providerId="AD" clId="Web-{5D09B183-BF96-DC4A-AF09-1C87B84194A1}" dt="2023-08-25T08:04:58.360" v="255" actId="20577"/>
          <ac:spMkLst>
            <pc:docMk/>
            <pc:sldMk cId="588434074" sldId="261"/>
            <ac:spMk id="2" creationId="{753C7D13-87F9-FE41-7833-00C0E1212A7D}"/>
          </ac:spMkLst>
        </pc:spChg>
        <pc:spChg chg="del">
          <ac:chgData name="Guest User" userId="S::urn:spo:anon#b7d304286f01efa9e1b302ba4e6f58c8c2fb93bce9364a707f9dc88af7ff9a26::" providerId="AD" clId="Web-{5D09B183-BF96-DC4A-AF09-1C87B84194A1}" dt="2023-08-25T13:56:11.178" v="308"/>
          <ac:spMkLst>
            <pc:docMk/>
            <pc:sldMk cId="588434074" sldId="261"/>
            <ac:spMk id="3" creationId="{1FF50DCD-F029-91FB-FD95-D352B5A5427A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00:35.558" v="342" actId="1076"/>
          <ac:spMkLst>
            <pc:docMk/>
            <pc:sldMk cId="588434074" sldId="261"/>
            <ac:spMk id="4" creationId="{F7D19191-A6E2-4C4C-CB4C-05307700BE8A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08:53.980" v="542" actId="1076"/>
          <ac:spMkLst>
            <pc:docMk/>
            <pc:sldMk cId="588434074" sldId="261"/>
            <ac:spMk id="5" creationId="{FD41D6D9-5662-1ABB-42AE-30017BEA8F42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01:32.871" v="359" actId="14100"/>
          <ac:spMkLst>
            <pc:docMk/>
            <pc:sldMk cId="588434074" sldId="261"/>
            <ac:spMk id="6" creationId="{439F488D-5342-AE5B-1FBB-FE2874EEC7CE}"/>
          </ac:spMkLst>
        </pc:spChg>
        <pc:spChg chg="add del mod">
          <ac:chgData name="Guest User" userId="S::urn:spo:anon#b7d304286f01efa9e1b302ba4e6f58c8c2fb93bce9364a707f9dc88af7ff9a26::" providerId="AD" clId="Web-{5D09B183-BF96-DC4A-AF09-1C87B84194A1}" dt="2023-08-25T13:56:15.475" v="309"/>
          <ac:spMkLst>
            <pc:docMk/>
            <pc:sldMk cId="588434074" sldId="261"/>
            <ac:spMk id="8" creationId="{6D0E6118-83EC-7176-EDFF-148D785CB629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11:32.498" v="570" actId="1076"/>
          <ac:spMkLst>
            <pc:docMk/>
            <pc:sldMk cId="588434074" sldId="261"/>
            <ac:spMk id="12" creationId="{80265583-FD7A-0E39-B0C1-66FCAA2AD039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11:26.061" v="568" actId="1076"/>
          <ac:spMkLst>
            <pc:docMk/>
            <pc:sldMk cId="588434074" sldId="261"/>
            <ac:spMk id="13" creationId="{09C773E9-5028-095B-3D8F-BB7C02BEA422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10:54.482" v="555" actId="1076"/>
          <ac:spMkLst>
            <pc:docMk/>
            <pc:sldMk cId="588434074" sldId="261"/>
            <ac:spMk id="14" creationId="{7B229C4A-E9B0-AAAF-250C-A0F147A04AC1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10:54.513" v="558" actId="1076"/>
          <ac:spMkLst>
            <pc:docMk/>
            <pc:sldMk cId="588434074" sldId="261"/>
            <ac:spMk id="15" creationId="{73831C40-7E25-994A-6A4B-621541DA65E6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10:54.513" v="557" actId="1076"/>
          <ac:spMkLst>
            <pc:docMk/>
            <pc:sldMk cId="588434074" sldId="261"/>
            <ac:spMk id="16" creationId="{2B962853-6681-1782-9C0D-E6975E988195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10:54.529" v="559" actId="1076"/>
          <ac:spMkLst>
            <pc:docMk/>
            <pc:sldMk cId="588434074" sldId="261"/>
            <ac:spMk id="17" creationId="{95DB9D79-9134-7AA7-D169-FB09CAC1E779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11:12.826" v="563" actId="1076"/>
          <ac:spMkLst>
            <pc:docMk/>
            <pc:sldMk cId="588434074" sldId="261"/>
            <ac:spMk id="18" creationId="{FC44B3EA-5406-EC1E-52B6-EBF358A36050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11:17.217" v="566" actId="1076"/>
          <ac:spMkLst>
            <pc:docMk/>
            <pc:sldMk cId="588434074" sldId="261"/>
            <ac:spMk id="19" creationId="{5FF5A74E-5A22-8DB2-93A6-EEC767F1F1DC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11:26.076" v="569" actId="1076"/>
          <ac:spMkLst>
            <pc:docMk/>
            <pc:sldMk cId="588434074" sldId="261"/>
            <ac:spMk id="20" creationId="{FB8ECD44-B05A-28D1-D383-C8C023F4B580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11:12.857" v="565" actId="1076"/>
          <ac:spMkLst>
            <pc:docMk/>
            <pc:sldMk cId="588434074" sldId="261"/>
            <ac:spMk id="21" creationId="{DEFAF492-F2CE-3747-3C70-2F1D39C79034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10:54.497" v="556" actId="1076"/>
          <ac:spMkLst>
            <pc:docMk/>
            <pc:sldMk cId="588434074" sldId="261"/>
            <ac:spMk id="22" creationId="{958229F3-088F-E0C9-097C-3F48A7CBED5D}"/>
          </ac:spMkLst>
        </pc:spChg>
        <pc:picChg chg="add mod">
          <ac:chgData name="Guest User" userId="S::urn:spo:anon#b7d304286f01efa9e1b302ba4e6f58c8c2fb93bce9364a707f9dc88af7ff9a26::" providerId="AD" clId="Web-{5D09B183-BF96-DC4A-AF09-1C87B84194A1}" dt="2023-08-25T14:11:26.061" v="567" actId="1076"/>
          <ac:picMkLst>
            <pc:docMk/>
            <pc:sldMk cId="588434074" sldId="261"/>
            <ac:picMk id="9" creationId="{A3F08B70-D95B-1475-49D3-3EC39B5B81EF}"/>
          </ac:picMkLst>
        </pc:picChg>
        <pc:picChg chg="add mod">
          <ac:chgData name="Guest User" userId="S::urn:spo:anon#b7d304286f01efa9e1b302ba4e6f58c8c2fb93bce9364a707f9dc88af7ff9a26::" providerId="AD" clId="Web-{5D09B183-BF96-DC4A-AF09-1C87B84194A1}" dt="2023-08-25T14:10:54.466" v="554" actId="1076"/>
          <ac:picMkLst>
            <pc:docMk/>
            <pc:sldMk cId="588434074" sldId="261"/>
            <ac:picMk id="10" creationId="{4EE4C715-ACDD-868F-1C8C-5C8E88232E3D}"/>
          </ac:picMkLst>
        </pc:picChg>
        <pc:picChg chg="add mod">
          <ac:chgData name="Guest User" userId="S::urn:spo:anon#b7d304286f01efa9e1b302ba4e6f58c8c2fb93bce9364a707f9dc88af7ff9a26::" providerId="AD" clId="Web-{5D09B183-BF96-DC4A-AF09-1C87B84194A1}" dt="2023-08-25T14:11:12.810" v="562" actId="1076"/>
          <ac:picMkLst>
            <pc:docMk/>
            <pc:sldMk cId="588434074" sldId="261"/>
            <ac:picMk id="11" creationId="{F596BBE7-42AB-74DA-5BE9-BB7203BBD438}"/>
          </ac:picMkLst>
        </pc:picChg>
      </pc:sldChg>
      <pc:sldChg chg="addSp delSp modSp">
        <pc:chgData name="Guest User" userId="S::urn:spo:anon#b7d304286f01efa9e1b302ba4e6f58c8c2fb93bce9364a707f9dc88af7ff9a26::" providerId="AD" clId="Web-{5D09B183-BF96-DC4A-AF09-1C87B84194A1}" dt="2023-08-25T14:45:43.019" v="685" actId="1076"/>
        <pc:sldMkLst>
          <pc:docMk/>
          <pc:sldMk cId="1348313753" sldId="262"/>
        </pc:sldMkLst>
        <pc:spChg chg="mod">
          <ac:chgData name="Guest User" userId="S::urn:spo:anon#b7d304286f01efa9e1b302ba4e6f58c8c2fb93bce9364a707f9dc88af7ff9a26::" providerId="AD" clId="Web-{5D09B183-BF96-DC4A-AF09-1C87B84194A1}" dt="2023-08-25T14:18:23.740" v="573" actId="20577"/>
          <ac:spMkLst>
            <pc:docMk/>
            <pc:sldMk cId="1348313753" sldId="262"/>
            <ac:spMk id="2" creationId="{3A90742E-56D7-76A5-F6E3-B98402282D35}"/>
          </ac:spMkLst>
        </pc:spChg>
        <pc:spChg chg="del mod">
          <ac:chgData name="Guest User" userId="S::urn:spo:anon#b7d304286f01efa9e1b302ba4e6f58c8c2fb93bce9364a707f9dc88af7ff9a26::" providerId="AD" clId="Web-{5D09B183-BF96-DC4A-AF09-1C87B84194A1}" dt="2023-08-25T14:35:42.539" v="585"/>
          <ac:spMkLst>
            <pc:docMk/>
            <pc:sldMk cId="1348313753" sldId="262"/>
            <ac:spMk id="3" creationId="{C907B4DA-7986-E82C-6572-04C9D9223CAC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45:35.003" v="680" actId="1076"/>
          <ac:spMkLst>
            <pc:docMk/>
            <pc:sldMk cId="1348313753" sldId="262"/>
            <ac:spMk id="5" creationId="{62C9DE23-68BC-9012-721B-9CFE92A8E64F}"/>
          </ac:spMkLst>
        </pc:spChg>
        <pc:spChg chg="add del mod">
          <ac:chgData name="Guest User" userId="S::urn:spo:anon#b7d304286f01efa9e1b302ba4e6f58c8c2fb93bce9364a707f9dc88af7ff9a26::" providerId="AD" clId="Web-{5D09B183-BF96-DC4A-AF09-1C87B84194A1}" dt="2023-08-25T14:35:45.836" v="586"/>
          <ac:spMkLst>
            <pc:docMk/>
            <pc:sldMk cId="1348313753" sldId="262"/>
            <ac:spMk id="7" creationId="{DC2D534C-1556-A7C5-C5B0-C288288456FE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45:35.003" v="681" actId="1076"/>
          <ac:spMkLst>
            <pc:docMk/>
            <pc:sldMk cId="1348313753" sldId="262"/>
            <ac:spMk id="10" creationId="{0979DC55-F4C7-3883-AC09-763D036C16D6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45:35.019" v="682" actId="1076"/>
          <ac:spMkLst>
            <pc:docMk/>
            <pc:sldMk cId="1348313753" sldId="262"/>
            <ac:spMk id="11" creationId="{E852217C-0EFF-8A57-4BD2-D347F8105D07}"/>
          </ac:spMkLst>
        </pc:spChg>
        <pc:spChg chg="add del">
          <ac:chgData name="Guest User" userId="S::urn:spo:anon#b7d304286f01efa9e1b302ba4e6f58c8c2fb93bce9364a707f9dc88af7ff9a26::" providerId="AD" clId="Web-{5D09B183-BF96-DC4A-AF09-1C87B84194A1}" dt="2023-08-25T14:43:53.345" v="630"/>
          <ac:spMkLst>
            <pc:docMk/>
            <pc:sldMk cId="1348313753" sldId="262"/>
            <ac:spMk id="12" creationId="{DAA74100-917C-C9B8-7259-F55919F548AF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45:43.019" v="685" actId="1076"/>
          <ac:spMkLst>
            <pc:docMk/>
            <pc:sldMk cId="1348313753" sldId="262"/>
            <ac:spMk id="13" creationId="{0ACE5FB0-EFAC-C5C5-A2D8-A144EDBB32E9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45:35.019" v="683" actId="1076"/>
          <ac:spMkLst>
            <pc:docMk/>
            <pc:sldMk cId="1348313753" sldId="262"/>
            <ac:spMk id="14" creationId="{D3192B04-51C1-6B99-FC6B-7019F46CFCEF}"/>
          </ac:spMkLst>
        </pc:spChg>
        <pc:picChg chg="add del mod">
          <ac:chgData name="Guest User" userId="S::urn:spo:anon#b7d304286f01efa9e1b302ba4e6f58c8c2fb93bce9364a707f9dc88af7ff9a26::" providerId="AD" clId="Web-{5D09B183-BF96-DC4A-AF09-1C87B84194A1}" dt="2023-08-25T14:42:16.109" v="590"/>
          <ac:picMkLst>
            <pc:docMk/>
            <pc:sldMk cId="1348313753" sldId="262"/>
            <ac:picMk id="8" creationId="{D342FD59-75AF-9245-563F-75AF4E062391}"/>
          </ac:picMkLst>
        </pc:picChg>
        <pc:picChg chg="add mod ord">
          <ac:chgData name="Guest User" userId="S::urn:spo:anon#b7d304286f01efa9e1b302ba4e6f58c8c2fb93bce9364a707f9dc88af7ff9a26::" providerId="AD" clId="Web-{5D09B183-BF96-DC4A-AF09-1C87B84194A1}" dt="2023-08-25T14:45:34.987" v="679" actId="1076"/>
          <ac:picMkLst>
            <pc:docMk/>
            <pc:sldMk cId="1348313753" sldId="262"/>
            <ac:picMk id="9" creationId="{833645C6-AF82-36A8-7292-C2479FFE06B9}"/>
          </ac:picMkLst>
        </pc:picChg>
      </pc:sldChg>
      <pc:sldChg chg="ord">
        <pc:chgData name="Guest User" userId="S::urn:spo:anon#b7d304286f01efa9e1b302ba4e6f58c8c2fb93bce9364a707f9dc88af7ff9a26::" providerId="AD" clId="Web-{5D09B183-BF96-DC4A-AF09-1C87B84194A1}" dt="2023-08-25T07:35:16.321" v="141"/>
        <pc:sldMkLst>
          <pc:docMk/>
          <pc:sldMk cId="321212698" sldId="267"/>
        </pc:sldMkLst>
      </pc:sldChg>
      <pc:sldChg chg="addSp modSp">
        <pc:chgData name="Guest User" userId="S::urn:spo:anon#b7d304286f01efa9e1b302ba4e6f58c8c2fb93bce9364a707f9dc88af7ff9a26::" providerId="AD" clId="Web-{5D09B183-BF96-DC4A-AF09-1C87B84194A1}" dt="2023-08-25T14:08:13.495" v="527" actId="1076"/>
        <pc:sldMkLst>
          <pc:docMk/>
          <pc:sldMk cId="1212949681" sldId="268"/>
        </pc:sldMkLst>
        <pc:spChg chg="add mod">
          <ac:chgData name="Guest User" userId="S::urn:spo:anon#b7d304286f01efa9e1b302ba4e6f58c8c2fb93bce9364a707f9dc88af7ff9a26::" providerId="AD" clId="Web-{5D09B183-BF96-DC4A-AF09-1C87B84194A1}" dt="2023-08-25T14:07:27.822" v="510" actId="1076"/>
          <ac:spMkLst>
            <pc:docMk/>
            <pc:sldMk cId="1212949681" sldId="268"/>
            <ac:spMk id="3" creationId="{C8A4C699-DAE3-539A-BA61-8D65A3C8FC55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07:53.869" v="519" actId="1076"/>
          <ac:spMkLst>
            <pc:docMk/>
            <pc:sldMk cId="1212949681" sldId="268"/>
            <ac:spMk id="4" creationId="{67F36E32-47DC-6EC4-E5AD-0E8A53458F90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08:00.573" v="522" actId="1076"/>
          <ac:spMkLst>
            <pc:docMk/>
            <pc:sldMk cId="1212949681" sldId="268"/>
            <ac:spMk id="5" creationId="{CB9F9824-05C6-D950-51A6-FC849541B70C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14:08:13.495" v="527" actId="1076"/>
          <ac:spMkLst>
            <pc:docMk/>
            <pc:sldMk cId="1212949681" sldId="268"/>
            <ac:spMk id="12" creationId="{57B6E81C-4FE1-0CB9-1007-BE22119189E5}"/>
          </ac:spMkLst>
        </pc:spChg>
        <pc:spChg chg="mod">
          <ac:chgData name="Guest User" userId="S::urn:spo:anon#b7d304286f01efa9e1b302ba4e6f58c8c2fb93bce9364a707f9dc88af7ff9a26::" providerId="AD" clId="Web-{5D09B183-BF96-DC4A-AF09-1C87B84194A1}" dt="2023-08-25T14:07:53.869" v="518" actId="1076"/>
          <ac:spMkLst>
            <pc:docMk/>
            <pc:sldMk cId="1212949681" sldId="268"/>
            <ac:spMk id="18" creationId="{8DE9EABE-1748-CD0B-E12D-B34FD52729CF}"/>
          </ac:spMkLst>
        </pc:spChg>
        <pc:spChg chg="mod">
          <ac:chgData name="Guest User" userId="S::urn:spo:anon#b7d304286f01efa9e1b302ba4e6f58c8c2fb93bce9364a707f9dc88af7ff9a26::" providerId="AD" clId="Web-{5D09B183-BF96-DC4A-AF09-1C87B84194A1}" dt="2023-08-25T14:08:00.573" v="521" actId="1076"/>
          <ac:spMkLst>
            <pc:docMk/>
            <pc:sldMk cId="1212949681" sldId="268"/>
            <ac:spMk id="19" creationId="{97C1EE40-BCFE-4911-D36E-EEF39C5DA493}"/>
          </ac:spMkLst>
        </pc:spChg>
        <pc:spChg chg="mod">
          <ac:chgData name="Guest User" userId="S::urn:spo:anon#b7d304286f01efa9e1b302ba4e6f58c8c2fb93bce9364a707f9dc88af7ff9a26::" providerId="AD" clId="Web-{5D09B183-BF96-DC4A-AF09-1C87B84194A1}" dt="2023-08-25T14:08:06.166" v="524" actId="1076"/>
          <ac:spMkLst>
            <pc:docMk/>
            <pc:sldMk cId="1212949681" sldId="268"/>
            <ac:spMk id="20" creationId="{1BB0C623-208C-7F87-E8D8-F806CB9C811A}"/>
          </ac:spMkLst>
        </pc:spChg>
        <pc:picChg chg="mod">
          <ac:chgData name="Guest User" userId="S::urn:spo:anon#b7d304286f01efa9e1b302ba4e6f58c8c2fb93bce9364a707f9dc88af7ff9a26::" providerId="AD" clId="Web-{5D09B183-BF96-DC4A-AF09-1C87B84194A1}" dt="2023-08-25T14:08:06.151" v="523" actId="1076"/>
          <ac:picMkLst>
            <pc:docMk/>
            <pc:sldMk cId="1212949681" sldId="268"/>
            <ac:picMk id="7" creationId="{38AD0FB3-3C88-18A9-9EE0-7BB10724AD8F}"/>
          </ac:picMkLst>
        </pc:picChg>
        <pc:picChg chg="mod">
          <ac:chgData name="Guest User" userId="S::urn:spo:anon#b7d304286f01efa9e1b302ba4e6f58c8c2fb93bce9364a707f9dc88af7ff9a26::" providerId="AD" clId="Web-{5D09B183-BF96-DC4A-AF09-1C87B84194A1}" dt="2023-08-25T14:07:53.854" v="517" actId="1076"/>
          <ac:picMkLst>
            <pc:docMk/>
            <pc:sldMk cId="1212949681" sldId="268"/>
            <ac:picMk id="8" creationId="{A49578DC-DF3A-2290-7026-9397EC51A7A8}"/>
          </ac:picMkLst>
        </pc:picChg>
        <pc:picChg chg="mod">
          <ac:chgData name="Guest User" userId="S::urn:spo:anon#b7d304286f01efa9e1b302ba4e6f58c8c2fb93bce9364a707f9dc88af7ff9a26::" providerId="AD" clId="Web-{5D09B183-BF96-DC4A-AF09-1C87B84194A1}" dt="2023-08-25T14:08:00.557" v="520" actId="1076"/>
          <ac:picMkLst>
            <pc:docMk/>
            <pc:sldMk cId="1212949681" sldId="268"/>
            <ac:picMk id="9" creationId="{933EF292-B5C0-D835-126B-A4C6ED09E950}"/>
          </ac:picMkLst>
        </pc:picChg>
      </pc:sldChg>
      <pc:sldChg chg="addSp delSp modSp ord">
        <pc:chgData name="Guest User" userId="S::urn:spo:anon#b7d304286f01efa9e1b302ba4e6f58c8c2fb93bce9364a707f9dc88af7ff9a26::" providerId="AD" clId="Web-{5D09B183-BF96-DC4A-AF09-1C87B84194A1}" dt="2023-08-25T07:34:24.601" v="137" actId="1076"/>
        <pc:sldMkLst>
          <pc:docMk/>
          <pc:sldMk cId="3741110024" sldId="269"/>
        </pc:sldMkLst>
        <pc:spChg chg="mod">
          <ac:chgData name="Guest User" userId="S::urn:spo:anon#b7d304286f01efa9e1b302ba4e6f58c8c2fb93bce9364a707f9dc88af7ff9a26::" providerId="AD" clId="Web-{5D09B183-BF96-DC4A-AF09-1C87B84194A1}" dt="2023-08-25T07:34:15.569" v="136" actId="1076"/>
          <ac:spMkLst>
            <pc:docMk/>
            <pc:sldMk cId="3741110024" sldId="269"/>
            <ac:spMk id="3" creationId="{470149C4-46C9-2FB3-CCF0-153B6064CD04}"/>
          </ac:spMkLst>
        </pc:spChg>
        <pc:spChg chg="add del">
          <ac:chgData name="Guest User" userId="S::urn:spo:anon#b7d304286f01efa9e1b302ba4e6f58c8c2fb93bce9364a707f9dc88af7ff9a26::" providerId="AD" clId="Web-{5D09B183-BF96-DC4A-AF09-1C87B84194A1}" dt="2023-08-25T07:28:32.874" v="71"/>
          <ac:spMkLst>
            <pc:docMk/>
            <pc:sldMk cId="3741110024" sldId="269"/>
            <ac:spMk id="6" creationId="{EAAD922B-FF08-D5E6-38FA-9F7A3AF2F591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07:34:06.069" v="134" actId="1076"/>
          <ac:spMkLst>
            <pc:docMk/>
            <pc:sldMk cId="3741110024" sldId="269"/>
            <ac:spMk id="8" creationId="{2C56F05F-EBA4-848C-5BDE-6EF7E511A626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07:34:24.601" v="137" actId="1076"/>
          <ac:spMkLst>
            <pc:docMk/>
            <pc:sldMk cId="3741110024" sldId="269"/>
            <ac:spMk id="10" creationId="{6ACF299D-55B4-5C0C-3682-64A1A76D9904}"/>
          </ac:spMkLst>
        </pc:spChg>
        <pc:graphicFrameChg chg="del mod">
          <ac:chgData name="Guest User" userId="S::urn:spo:anon#b7d304286f01efa9e1b302ba4e6f58c8c2fb93bce9364a707f9dc88af7ff9a26::" providerId="AD" clId="Web-{5D09B183-BF96-DC4A-AF09-1C87B84194A1}" dt="2023-08-25T07:30:13.892" v="91"/>
          <ac:graphicFrameMkLst>
            <pc:docMk/>
            <pc:sldMk cId="3741110024" sldId="269"/>
            <ac:graphicFrameMk id="5" creationId="{373AB2FC-42E5-4EEB-2ED9-F25062C1F859}"/>
          </ac:graphicFrameMkLst>
        </pc:graphicFrameChg>
      </pc:sldChg>
      <pc:sldChg chg="addSp delSp modSp mod setBg setClrOvrMap">
        <pc:chgData name="Guest User" userId="S::urn:spo:anon#b7d304286f01efa9e1b302ba4e6f58c8c2fb93bce9364a707f9dc88af7ff9a26::" providerId="AD" clId="Web-{5D09B183-BF96-DC4A-AF09-1C87B84194A1}" dt="2023-08-25T08:01:01.605" v="221"/>
        <pc:sldMkLst>
          <pc:docMk/>
          <pc:sldMk cId="224267597" sldId="270"/>
        </pc:sldMkLst>
        <pc:spChg chg="mod">
          <ac:chgData name="Guest User" userId="S::urn:spo:anon#b7d304286f01efa9e1b302ba4e6f58c8c2fb93bce9364a707f9dc88af7ff9a26::" providerId="AD" clId="Web-{5D09B183-BF96-DC4A-AF09-1C87B84194A1}" dt="2023-08-25T08:01:01.605" v="221"/>
          <ac:spMkLst>
            <pc:docMk/>
            <pc:sldMk cId="224267597" sldId="270"/>
            <ac:spMk id="2" creationId="{C7A08E38-64BF-F96F-A1D7-D774DCEF0A57}"/>
          </ac:spMkLst>
        </pc:spChg>
        <pc:spChg chg="add del">
          <ac:chgData name="Guest User" userId="S::urn:spo:anon#b7d304286f01efa9e1b302ba4e6f58c8c2fb93bce9364a707f9dc88af7ff9a26::" providerId="AD" clId="Web-{5D09B183-BF96-DC4A-AF09-1C87B84194A1}" dt="2023-08-25T08:01:01.605" v="221"/>
          <ac:spMkLst>
            <pc:docMk/>
            <pc:sldMk cId="224267597" sldId="270"/>
            <ac:spMk id="9" creationId="{0604E0B1-6762-4B99-A6A5-42ED8E20D69F}"/>
          </ac:spMkLst>
        </pc:spChg>
        <pc:spChg chg="add del">
          <ac:chgData name="Guest User" userId="S::urn:spo:anon#b7d304286f01efa9e1b302ba4e6f58c8c2fb93bce9364a707f9dc88af7ff9a26::" providerId="AD" clId="Web-{5D09B183-BF96-DC4A-AF09-1C87B84194A1}" dt="2023-08-25T08:01:01.605" v="221"/>
          <ac:spMkLst>
            <pc:docMk/>
            <pc:sldMk cId="224267597" sldId="270"/>
            <ac:spMk id="11" creationId="{6D86F5FF-DE1B-4BAB-A7BE-6F39F5DD988E}"/>
          </ac:spMkLst>
        </pc:spChg>
        <pc:spChg chg="add del">
          <ac:chgData name="Guest User" userId="S::urn:spo:anon#b7d304286f01efa9e1b302ba4e6f58c8c2fb93bce9364a707f9dc88af7ff9a26::" providerId="AD" clId="Web-{5D09B183-BF96-DC4A-AF09-1C87B84194A1}" dt="2023-08-25T08:01:01.605" v="221"/>
          <ac:spMkLst>
            <pc:docMk/>
            <pc:sldMk cId="224267597" sldId="270"/>
            <ac:spMk id="13" creationId="{736AD705-9544-45E1-B278-8D99F718B8E7}"/>
          </ac:spMkLst>
        </pc:spChg>
        <pc:spChg chg="add del">
          <ac:chgData name="Guest User" userId="S::urn:spo:anon#b7d304286f01efa9e1b302ba4e6f58c8c2fb93bce9364a707f9dc88af7ff9a26::" providerId="AD" clId="Web-{5D09B183-BF96-DC4A-AF09-1C87B84194A1}" dt="2023-08-25T08:01:01.605" v="221"/>
          <ac:spMkLst>
            <pc:docMk/>
            <pc:sldMk cId="224267597" sldId="270"/>
            <ac:spMk id="15" creationId="{8DFFC5B7-4963-4902-8A90-EFF5766892DF}"/>
          </ac:spMkLst>
        </pc:spChg>
        <pc:graphicFrameChg chg="mod modGraphic">
          <ac:chgData name="Guest User" userId="S::urn:spo:anon#b7d304286f01efa9e1b302ba4e6f58c8c2fb93bce9364a707f9dc88af7ff9a26::" providerId="AD" clId="Web-{5D09B183-BF96-DC4A-AF09-1C87B84194A1}" dt="2023-08-25T08:01:01.605" v="221"/>
          <ac:graphicFrameMkLst>
            <pc:docMk/>
            <pc:sldMk cId="224267597" sldId="270"/>
            <ac:graphicFrameMk id="4" creationId="{E98AD12E-E064-58E6-4FD1-71B7EA31EA0A}"/>
          </ac:graphicFrameMkLst>
        </pc:graphicFrameChg>
      </pc:sldChg>
      <pc:sldChg chg="addSp delSp modSp ord">
        <pc:chgData name="Guest User" userId="S::urn:spo:anon#b7d304286f01efa9e1b302ba4e6f58c8c2fb93bce9364a707f9dc88af7ff9a26::" providerId="AD" clId="Web-{5D09B183-BF96-DC4A-AF09-1C87B84194A1}" dt="2023-08-25T07:54:33.565" v="188" actId="20577"/>
        <pc:sldMkLst>
          <pc:docMk/>
          <pc:sldMk cId="3212600298" sldId="272"/>
        </pc:sldMkLst>
        <pc:spChg chg="mod">
          <ac:chgData name="Guest User" userId="S::urn:spo:anon#b7d304286f01efa9e1b302ba4e6f58c8c2fb93bce9364a707f9dc88af7ff9a26::" providerId="AD" clId="Web-{5D09B183-BF96-DC4A-AF09-1C87B84194A1}" dt="2023-08-25T07:54:33.565" v="188" actId="20577"/>
          <ac:spMkLst>
            <pc:docMk/>
            <pc:sldMk cId="3212600298" sldId="272"/>
            <ac:spMk id="2" creationId="{13613D85-E1B2-BE2E-4D5E-F0B65A6D95EF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07:28:12.874" v="65" actId="1076"/>
          <ac:spMkLst>
            <pc:docMk/>
            <pc:sldMk cId="3212600298" sldId="272"/>
            <ac:spMk id="5" creationId="{32CCF427-85F3-41B9-860A-332EAD8F0256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07:27:49.545" v="37" actId="20577"/>
          <ac:spMkLst>
            <pc:docMk/>
            <pc:sldMk cId="3212600298" sldId="272"/>
            <ac:spMk id="6" creationId="{C02459A3-60E0-8B7A-593F-3A63FE610936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07:28:00.608" v="42" actId="1076"/>
          <ac:spMkLst>
            <pc:docMk/>
            <pc:sldMk cId="3212600298" sldId="272"/>
            <ac:spMk id="7" creationId="{3950DC27-7FE8-5B0B-B70A-4C20D138E8FD}"/>
          </ac:spMkLst>
        </pc:spChg>
        <pc:picChg chg="add del mod">
          <ac:chgData name="Guest User" userId="S::urn:spo:anon#b7d304286f01efa9e1b302ba4e6f58c8c2fb93bce9364a707f9dc88af7ff9a26::" providerId="AD" clId="Web-{5D09B183-BF96-DC4A-AF09-1C87B84194A1}" dt="2023-08-25T07:26:28.965" v="6"/>
          <ac:picMkLst>
            <pc:docMk/>
            <pc:sldMk cId="3212600298" sldId="272"/>
            <ac:picMk id="3" creationId="{6B3580A1-BA2E-70E3-271E-EBA4C91ED461}"/>
          </ac:picMkLst>
        </pc:picChg>
        <pc:picChg chg="add mod">
          <ac:chgData name="Guest User" userId="S::urn:spo:anon#b7d304286f01efa9e1b302ba4e6f58c8c2fb93bce9364a707f9dc88af7ff9a26::" providerId="AD" clId="Web-{5D09B183-BF96-DC4A-AF09-1C87B84194A1}" dt="2023-08-25T07:26:41.559" v="11" actId="1076"/>
          <ac:picMkLst>
            <pc:docMk/>
            <pc:sldMk cId="3212600298" sldId="272"/>
            <ac:picMk id="4" creationId="{3A0938E0-3B82-53CE-F2D5-A3022A0709DA}"/>
          </ac:picMkLst>
        </pc:picChg>
        <pc:picChg chg="del">
          <ac:chgData name="Guest User" userId="S::urn:spo:anon#b7d304286f01efa9e1b302ba4e6f58c8c2fb93bce9364a707f9dc88af7ff9a26::" providerId="AD" clId="Web-{5D09B183-BF96-DC4A-AF09-1C87B84194A1}" dt="2023-08-25T07:25:28.870" v="0"/>
          <ac:picMkLst>
            <pc:docMk/>
            <pc:sldMk cId="3212600298" sldId="272"/>
            <ac:picMk id="13" creationId="{2250BAB7-3F33-1C6B-FB77-FC77B913AFBA}"/>
          </ac:picMkLst>
        </pc:picChg>
      </pc:sldChg>
      <pc:sldChg chg="add ord replId">
        <pc:chgData name="Guest User" userId="S::urn:spo:anon#b7d304286f01efa9e1b302ba4e6f58c8c2fb93bce9364a707f9dc88af7ff9a26::" providerId="AD" clId="Web-{5D09B183-BF96-DC4A-AF09-1C87B84194A1}" dt="2023-08-25T07:35:16.321" v="143"/>
        <pc:sldMkLst>
          <pc:docMk/>
          <pc:sldMk cId="1383478679" sldId="273"/>
        </pc:sldMkLst>
      </pc:sldChg>
      <pc:sldChg chg="addSp delSp modSp add del ord replId">
        <pc:chgData name="Guest User" userId="S::urn:spo:anon#b7d304286f01efa9e1b302ba4e6f58c8c2fb93bce9364a707f9dc88af7ff9a26::" providerId="AD" clId="Web-{5D09B183-BF96-DC4A-AF09-1C87B84194A1}" dt="2023-08-25T07:57:23.053" v="217"/>
        <pc:sldMkLst>
          <pc:docMk/>
          <pc:sldMk cId="2536050586" sldId="274"/>
        </pc:sldMkLst>
        <pc:spChg chg="mod">
          <ac:chgData name="Guest User" userId="S::urn:spo:anon#b7d304286f01efa9e1b302ba4e6f58c8c2fb93bce9364a707f9dc88af7ff9a26::" providerId="AD" clId="Web-{5D09B183-BF96-DC4A-AF09-1C87B84194A1}" dt="2023-08-25T07:51:52.671" v="168" actId="20577"/>
          <ac:spMkLst>
            <pc:docMk/>
            <pc:sldMk cId="2536050586" sldId="274"/>
            <ac:spMk id="2" creationId="{E5877870-75D3-7233-AB54-7B9BD386C5AC}"/>
          </ac:spMkLst>
        </pc:spChg>
        <pc:picChg chg="add del mod">
          <ac:chgData name="Guest User" userId="S::urn:spo:anon#b7d304286f01efa9e1b302ba4e6f58c8c2fb93bce9364a707f9dc88af7ff9a26::" providerId="AD" clId="Web-{5D09B183-BF96-DC4A-AF09-1C87B84194A1}" dt="2023-08-25T07:52:28.453" v="170"/>
          <ac:picMkLst>
            <pc:docMk/>
            <pc:sldMk cId="2536050586" sldId="274"/>
            <ac:picMk id="3" creationId="{1D4387B4-F946-6084-9229-D9C677CDDED5}"/>
          </ac:picMkLst>
        </pc:picChg>
      </pc:sldChg>
      <pc:sldChg chg="addSp delSp modSp add mod replId setBg">
        <pc:chgData name="Guest User" userId="S::urn:spo:anon#b7d304286f01efa9e1b302ba4e6f58c8c2fb93bce9364a707f9dc88af7ff9a26::" providerId="AD" clId="Web-{5D09B183-BF96-DC4A-AF09-1C87B84194A1}" dt="2023-08-25T07:57:19.100" v="216"/>
        <pc:sldMkLst>
          <pc:docMk/>
          <pc:sldMk cId="3327303509" sldId="275"/>
        </pc:sldMkLst>
        <pc:spChg chg="del">
          <ac:chgData name="Guest User" userId="S::urn:spo:anon#b7d304286f01efa9e1b302ba4e6f58c8c2fb93bce9364a707f9dc88af7ff9a26::" providerId="AD" clId="Web-{5D09B183-BF96-DC4A-AF09-1C87B84194A1}" dt="2023-08-25T07:55:22.207" v="194"/>
          <ac:spMkLst>
            <pc:docMk/>
            <pc:sldMk cId="3327303509" sldId="275"/>
            <ac:spMk id="2" creationId="{08D3F216-918D-E6A8-2EF1-5C407E1151D1}"/>
          </ac:spMkLst>
        </pc:spChg>
        <pc:spChg chg="ord">
          <ac:chgData name="Guest User" userId="S::urn:spo:anon#b7d304286f01efa9e1b302ba4e6f58c8c2fb93bce9364a707f9dc88af7ff9a26::" providerId="AD" clId="Web-{5D09B183-BF96-DC4A-AF09-1C87B84194A1}" dt="2023-08-25T07:57:09.100" v="214"/>
          <ac:spMkLst>
            <pc:docMk/>
            <pc:sldMk cId="3327303509" sldId="275"/>
            <ac:spMk id="4" creationId="{FABE0C4E-6E75-2C65-BD86-C2EA464694E6}"/>
          </ac:spMkLst>
        </pc:spChg>
        <pc:spChg chg="add del mod">
          <ac:chgData name="Guest User" userId="S::urn:spo:anon#b7d304286f01efa9e1b302ba4e6f58c8c2fb93bce9364a707f9dc88af7ff9a26::" providerId="AD" clId="Web-{5D09B183-BF96-DC4A-AF09-1C87B84194A1}" dt="2023-08-25T07:56:33.771" v="210"/>
          <ac:spMkLst>
            <pc:docMk/>
            <pc:sldMk cId="3327303509" sldId="275"/>
            <ac:spMk id="5" creationId="{641C8C8E-951F-AE1B-1A27-434A73B7B4A5}"/>
          </ac:spMkLst>
        </pc:spChg>
        <pc:spChg chg="add del mod">
          <ac:chgData name="Guest User" userId="S::urn:spo:anon#b7d304286f01efa9e1b302ba4e6f58c8c2fb93bce9364a707f9dc88af7ff9a26::" providerId="AD" clId="Web-{5D09B183-BF96-DC4A-AF09-1C87B84194A1}" dt="2023-08-25T07:57:14.272" v="215"/>
          <ac:spMkLst>
            <pc:docMk/>
            <pc:sldMk cId="3327303509" sldId="275"/>
            <ac:spMk id="8" creationId="{D6F0AC8B-1924-D1C2-F110-C00B2A9EFF25}"/>
          </ac:spMkLst>
        </pc:spChg>
        <pc:spChg chg="add mod">
          <ac:chgData name="Guest User" userId="S::urn:spo:anon#b7d304286f01efa9e1b302ba4e6f58c8c2fb93bce9364a707f9dc88af7ff9a26::" providerId="AD" clId="Web-{5D09B183-BF96-DC4A-AF09-1C87B84194A1}" dt="2023-08-25T07:57:19.100" v="216"/>
          <ac:spMkLst>
            <pc:docMk/>
            <pc:sldMk cId="3327303509" sldId="275"/>
            <ac:spMk id="10" creationId="{846054F9-90A7-43B0-7E48-AEE8BF5A1490}"/>
          </ac:spMkLst>
        </pc:spChg>
        <pc:spChg chg="add del">
          <ac:chgData name="Guest User" userId="S::urn:spo:anon#b7d304286f01efa9e1b302ba4e6f58c8c2fb93bce9364a707f9dc88af7ff9a26::" providerId="AD" clId="Web-{5D09B183-BF96-DC4A-AF09-1C87B84194A1}" dt="2023-08-25T07:57:09.100" v="214"/>
          <ac:spMkLst>
            <pc:docMk/>
            <pc:sldMk cId="3327303509" sldId="275"/>
            <ac:spMk id="11" creationId="{909FE742-1A27-4AEF-B5F0-F8C383EAB1D7}"/>
          </ac:spMkLst>
        </pc:spChg>
        <pc:spChg chg="del">
          <ac:chgData name="Guest User" userId="S::urn:spo:anon#b7d304286f01efa9e1b302ba4e6f58c8c2fb93bce9364a707f9dc88af7ff9a26::" providerId="AD" clId="Web-{5D09B183-BF96-DC4A-AF09-1C87B84194A1}" dt="2023-08-25T07:55:17.160" v="192"/>
          <ac:spMkLst>
            <pc:docMk/>
            <pc:sldMk cId="3327303509" sldId="275"/>
            <ac:spMk id="13" creationId="{60ECA7AB-0473-A142-565F-F78EA3DB293B}"/>
          </ac:spMkLst>
        </pc:spChg>
        <pc:spChg chg="add">
          <ac:chgData name="Guest User" userId="S::urn:spo:anon#b7d304286f01efa9e1b302ba4e6f58c8c2fb93bce9364a707f9dc88af7ff9a26::" providerId="AD" clId="Web-{5D09B183-BF96-DC4A-AF09-1C87B84194A1}" dt="2023-08-25T07:57:09.100" v="214"/>
          <ac:spMkLst>
            <pc:docMk/>
            <pc:sldMk cId="3327303509" sldId="275"/>
            <ac:spMk id="16" creationId="{909FE742-1A27-4AEF-B5F0-F8C383EAB1D7}"/>
          </ac:spMkLst>
        </pc:spChg>
        <pc:picChg chg="add del mod">
          <ac:chgData name="Guest User" userId="S::urn:spo:anon#b7d304286f01efa9e1b302ba4e6f58c8c2fb93bce9364a707f9dc88af7ff9a26::" providerId="AD" clId="Web-{5D09B183-BF96-DC4A-AF09-1C87B84194A1}" dt="2023-08-25T07:57:09.100" v="214"/>
          <ac:picMkLst>
            <pc:docMk/>
            <pc:sldMk cId="3327303509" sldId="275"/>
            <ac:picMk id="7" creationId="{27755EA4-7C20-88B5-AF62-86DCB962BE6D}"/>
          </ac:picMkLst>
        </pc:picChg>
        <pc:picChg chg="del">
          <ac:chgData name="Guest User" userId="S::urn:spo:anon#b7d304286f01efa9e1b302ba4e6f58c8c2fb93bce9364a707f9dc88af7ff9a26::" providerId="AD" clId="Web-{5D09B183-BF96-DC4A-AF09-1C87B84194A1}" dt="2023-08-25T07:55:19.066" v="193"/>
          <ac:picMkLst>
            <pc:docMk/>
            <pc:sldMk cId="3327303509" sldId="275"/>
            <ac:picMk id="12" creationId="{59055A29-7B04-BD14-4791-732A74CC15AE}"/>
          </ac:picMkLst>
        </pc:picChg>
      </pc:sldChg>
      <pc:sldChg chg="addSp delSp modSp">
        <pc:chgData name="Guest User" userId="S::urn:spo:anon#b7d304286f01efa9e1b302ba4e6f58c8c2fb93bce9364a707f9dc88af7ff9a26::" providerId="AD" clId="Web-{5D09B183-BF96-DC4A-AF09-1C87B84194A1}" dt="2023-08-25T13:45:39.198" v="307" actId="1076"/>
        <pc:sldMkLst>
          <pc:docMk/>
          <pc:sldMk cId="1847371785" sldId="276"/>
        </pc:sldMkLst>
        <pc:spChg chg="add mod">
          <ac:chgData name="Guest User" userId="S::urn:spo:anon#b7d304286f01efa9e1b302ba4e6f58c8c2fb93bce9364a707f9dc88af7ff9a26::" providerId="AD" clId="Web-{5D09B183-BF96-DC4A-AF09-1C87B84194A1}" dt="2023-08-25T13:34:50.656" v="270"/>
          <ac:spMkLst>
            <pc:docMk/>
            <pc:sldMk cId="1847371785" sldId="276"/>
            <ac:spMk id="4" creationId="{2EB5DBF9-103E-2A2B-23F9-407C5596C73B}"/>
          </ac:spMkLst>
        </pc:spChg>
        <pc:spChg chg="add del mod">
          <ac:chgData name="Guest User" userId="S::urn:spo:anon#b7d304286f01efa9e1b302ba4e6f58c8c2fb93bce9364a707f9dc88af7ff9a26::" providerId="AD" clId="Web-{5D09B183-BF96-DC4A-AF09-1C87B84194A1}" dt="2023-08-25T13:35:35.563" v="279"/>
          <ac:spMkLst>
            <pc:docMk/>
            <pc:sldMk cId="1847371785" sldId="276"/>
            <ac:spMk id="6" creationId="{943A24E7-71CC-B59B-9610-5B47BC2B3B45}"/>
          </ac:spMkLst>
        </pc:spChg>
        <pc:spChg chg="add del mod">
          <ac:chgData name="Guest User" userId="S::urn:spo:anon#b7d304286f01efa9e1b302ba4e6f58c8c2fb93bce9364a707f9dc88af7ff9a26::" providerId="AD" clId="Web-{5D09B183-BF96-DC4A-AF09-1C87B84194A1}" dt="2023-08-25T13:35:30.266" v="276"/>
          <ac:spMkLst>
            <pc:docMk/>
            <pc:sldMk cId="1847371785" sldId="276"/>
            <ac:spMk id="9" creationId="{AA39B89D-FD52-BD50-4135-789F5F6405C1}"/>
          </ac:spMkLst>
        </pc:spChg>
        <pc:spChg chg="add del mod">
          <ac:chgData name="Guest User" userId="S::urn:spo:anon#b7d304286f01efa9e1b302ba4e6f58c8c2fb93bce9364a707f9dc88af7ff9a26::" providerId="AD" clId="Web-{5D09B183-BF96-DC4A-AF09-1C87B84194A1}" dt="2023-08-25T13:44:43.088" v="302"/>
          <ac:spMkLst>
            <pc:docMk/>
            <pc:sldMk cId="1847371785" sldId="276"/>
            <ac:spMk id="15" creationId="{3245EF18-2DFF-754F-B007-39F3B5695676}"/>
          </ac:spMkLst>
        </pc:spChg>
        <pc:spChg chg="del">
          <ac:chgData name="Guest User" userId="S::urn:spo:anon#b7d304286f01efa9e1b302ba4e6f58c8c2fb93bce9364a707f9dc88af7ff9a26::" providerId="AD" clId="Web-{5D09B183-BF96-DC4A-AF09-1C87B84194A1}" dt="2023-08-25T13:13:29.972" v="265"/>
          <ac:spMkLst>
            <pc:docMk/>
            <pc:sldMk cId="1847371785" sldId="276"/>
            <ac:spMk id="19" creationId="{D8E7BAC7-F786-0195-D828-9C6F280585AD}"/>
          </ac:spMkLst>
        </pc:spChg>
        <pc:picChg chg="add del mod ord">
          <ac:chgData name="Guest User" userId="S::urn:spo:anon#b7d304286f01efa9e1b302ba4e6f58c8c2fb93bce9364a707f9dc88af7ff9a26::" providerId="AD" clId="Web-{5D09B183-BF96-DC4A-AF09-1C87B84194A1}" dt="2023-08-25T13:44:38.432" v="301"/>
          <ac:picMkLst>
            <pc:docMk/>
            <pc:sldMk cId="1847371785" sldId="276"/>
            <ac:picMk id="3" creationId="{0B2C388E-44D8-E2A0-6D74-1A0557F3AE5B}"/>
          </ac:picMkLst>
        </pc:picChg>
        <pc:picChg chg="add del mod ord">
          <ac:chgData name="Guest User" userId="S::urn:spo:anon#b7d304286f01efa9e1b302ba4e6f58c8c2fb93bce9364a707f9dc88af7ff9a26::" providerId="AD" clId="Web-{5D09B183-BF96-DC4A-AF09-1C87B84194A1}" dt="2023-08-25T13:35:34.219" v="278"/>
          <ac:picMkLst>
            <pc:docMk/>
            <pc:sldMk cId="1847371785" sldId="276"/>
            <ac:picMk id="7" creationId="{377B166E-89E7-50CB-0014-2819A5E831DE}"/>
          </ac:picMkLst>
        </pc:picChg>
        <pc:picChg chg="add del mod">
          <ac:chgData name="Guest User" userId="S::urn:spo:anon#b7d304286f01efa9e1b302ba4e6f58c8c2fb93bce9364a707f9dc88af7ff9a26::" providerId="AD" clId="Web-{5D09B183-BF96-DC4A-AF09-1C87B84194A1}" dt="2023-08-25T13:36:18.798" v="282"/>
          <ac:picMkLst>
            <pc:docMk/>
            <pc:sldMk cId="1847371785" sldId="276"/>
            <ac:picMk id="10" creationId="{AFDCE181-B89E-C648-8FCE-672FFD483B47}"/>
          </ac:picMkLst>
        </pc:picChg>
        <pc:picChg chg="add del mod">
          <ac:chgData name="Guest User" userId="S::urn:spo:anon#b7d304286f01efa9e1b302ba4e6f58c8c2fb93bce9364a707f9dc88af7ff9a26::" providerId="AD" clId="Web-{5D09B183-BF96-DC4A-AF09-1C87B84194A1}" dt="2023-08-25T13:39:58.239" v="290"/>
          <ac:picMkLst>
            <pc:docMk/>
            <pc:sldMk cId="1847371785" sldId="276"/>
            <ac:picMk id="11" creationId="{449827B4-4AD0-29A2-04C5-19931B093B19}"/>
          </ac:picMkLst>
        </pc:picChg>
        <pc:picChg chg="add del mod">
          <ac:chgData name="Guest User" userId="S::urn:spo:anon#b7d304286f01efa9e1b302ba4e6f58c8c2fb93bce9364a707f9dc88af7ff9a26::" providerId="AD" clId="Web-{5D09B183-BF96-DC4A-AF09-1C87B84194A1}" dt="2023-08-25T13:42:44.976" v="294"/>
          <ac:picMkLst>
            <pc:docMk/>
            <pc:sldMk cId="1847371785" sldId="276"/>
            <ac:picMk id="12" creationId="{95D9ECBA-C415-5E6F-29A8-D8FA19253455}"/>
          </ac:picMkLst>
        </pc:picChg>
        <pc:picChg chg="add mod ord">
          <ac:chgData name="Guest User" userId="S::urn:spo:anon#b7d304286f01efa9e1b302ba4e6f58c8c2fb93bce9364a707f9dc88af7ff9a26::" providerId="AD" clId="Web-{5D09B183-BF96-DC4A-AF09-1C87B84194A1}" dt="2023-08-25T13:44:36.353" v="300"/>
          <ac:picMkLst>
            <pc:docMk/>
            <pc:sldMk cId="1847371785" sldId="276"/>
            <ac:picMk id="13" creationId="{5B7497F3-2B45-8483-D2F1-7AC41BA9E286}"/>
          </ac:picMkLst>
        </pc:picChg>
        <pc:picChg chg="add mod">
          <ac:chgData name="Guest User" userId="S::urn:spo:anon#b7d304286f01efa9e1b302ba4e6f58c8c2fb93bce9364a707f9dc88af7ff9a26::" providerId="AD" clId="Web-{5D09B183-BF96-DC4A-AF09-1C87B84194A1}" dt="2023-08-25T13:45:39.198" v="307" actId="1076"/>
          <ac:picMkLst>
            <pc:docMk/>
            <pc:sldMk cId="1847371785" sldId="276"/>
            <ac:picMk id="16" creationId="{7B5F93C4-5F2F-B440-A20F-2FC2CE059BB7}"/>
          </ac:picMkLst>
        </pc:picChg>
      </pc:sldChg>
    </pc:docChg>
  </pc:docChgLst>
  <pc:docChgLst>
    <pc:chgData name="Guest User" userId="S::urn:spo:anon#b7d304286f01efa9e1b302ba4e6f58c8c2fb93bce9364a707f9dc88af7ff9a26::" providerId="AD" clId="Web-{CA24BACD-DA9A-81F1-11C0-A8AAD1DCDFE1}"/>
    <pc:docChg chg="addSld modSld">
      <pc:chgData name="Guest User" userId="S::urn:spo:anon#b7d304286f01efa9e1b302ba4e6f58c8c2fb93bce9364a707f9dc88af7ff9a26::" providerId="AD" clId="Web-{CA24BACD-DA9A-81F1-11C0-A8AAD1DCDFE1}" dt="2023-08-23T13:22:03.411" v="716"/>
      <pc:docMkLst>
        <pc:docMk/>
      </pc:docMkLst>
      <pc:sldChg chg="addSp delSp modSp">
        <pc:chgData name="Guest User" userId="S::urn:spo:anon#b7d304286f01efa9e1b302ba4e6f58c8c2fb93bce9364a707f9dc88af7ff9a26::" providerId="AD" clId="Web-{CA24BACD-DA9A-81F1-11C0-A8AAD1DCDFE1}" dt="2023-08-23T13:19:40.314" v="628" actId="20577"/>
        <pc:sldMkLst>
          <pc:docMk/>
          <pc:sldMk cId="2258146671" sldId="258"/>
        </pc:sldMkLst>
        <pc:spChg chg="mod">
          <ac:chgData name="Guest User" userId="S::urn:spo:anon#b7d304286f01efa9e1b302ba4e6f58c8c2fb93bce9364a707f9dc88af7ff9a26::" providerId="AD" clId="Web-{CA24BACD-DA9A-81F1-11C0-A8AAD1DCDFE1}" dt="2023-08-23T13:19:40.314" v="628" actId="20577"/>
          <ac:spMkLst>
            <pc:docMk/>
            <pc:sldMk cId="2258146671" sldId="258"/>
            <ac:spMk id="2" creationId="{4BA49219-1B27-52EA-7D80-2A0F0622E433}"/>
          </ac:spMkLst>
        </pc:spChg>
        <pc:spChg chg="mod">
          <ac:chgData name="Guest User" userId="S::urn:spo:anon#b7d304286f01efa9e1b302ba4e6f58c8c2fb93bce9364a707f9dc88af7ff9a26::" providerId="AD" clId="Web-{CA24BACD-DA9A-81F1-11C0-A8AAD1DCDFE1}" dt="2023-08-23T12:54:27.338" v="428" actId="1076"/>
          <ac:spMkLst>
            <pc:docMk/>
            <pc:sldMk cId="2258146671" sldId="258"/>
            <ac:spMk id="3" creationId="{E03BDA4F-139D-4587-AE9F-EB30ABA6D9DB}"/>
          </ac:spMkLst>
        </pc:spChg>
        <pc:spChg chg="add del mod">
          <ac:chgData name="Guest User" userId="S::urn:spo:anon#b7d304286f01efa9e1b302ba4e6f58c8c2fb93bce9364a707f9dc88af7ff9a26::" providerId="AD" clId="Web-{CA24BACD-DA9A-81F1-11C0-A8AAD1DCDFE1}" dt="2023-08-23T12:39:33.115" v="312"/>
          <ac:spMkLst>
            <pc:docMk/>
            <pc:sldMk cId="2258146671" sldId="258"/>
            <ac:spMk id="4" creationId="{980B18CF-116B-2A95-988F-836D30572C2C}"/>
          </ac:spMkLst>
        </pc:spChg>
        <pc:spChg chg="add mod">
          <ac:chgData name="Guest User" userId="S::urn:spo:anon#b7d304286f01efa9e1b302ba4e6f58c8c2fb93bce9364a707f9dc88af7ff9a26::" providerId="AD" clId="Web-{CA24BACD-DA9A-81F1-11C0-A8AAD1DCDFE1}" dt="2023-08-23T12:54:30.901" v="429" actId="1076"/>
          <ac:spMkLst>
            <pc:docMk/>
            <pc:sldMk cId="2258146671" sldId="258"/>
            <ac:spMk id="8" creationId="{568B931E-3506-62E1-BE35-1F3F43D08056}"/>
          </ac:spMkLst>
        </pc:spChg>
        <pc:spChg chg="add mod">
          <ac:chgData name="Guest User" userId="S::urn:spo:anon#b7d304286f01efa9e1b302ba4e6f58c8c2fb93bce9364a707f9dc88af7ff9a26::" providerId="AD" clId="Web-{CA24BACD-DA9A-81F1-11C0-A8AAD1DCDFE1}" dt="2023-08-23T12:54:41.933" v="433" actId="1076"/>
          <ac:spMkLst>
            <pc:docMk/>
            <pc:sldMk cId="2258146671" sldId="258"/>
            <ac:spMk id="9" creationId="{E77F2B19-B0CA-4EAE-E7EC-26B1C234452C}"/>
          </ac:spMkLst>
        </pc:spChg>
        <pc:spChg chg="add del mod">
          <ac:chgData name="Guest User" userId="S::urn:spo:anon#b7d304286f01efa9e1b302ba4e6f58c8c2fb93bce9364a707f9dc88af7ff9a26::" providerId="AD" clId="Web-{CA24BACD-DA9A-81F1-11C0-A8AAD1DCDFE1}" dt="2023-08-23T12:41:16.461" v="316"/>
          <ac:spMkLst>
            <pc:docMk/>
            <pc:sldMk cId="2258146671" sldId="258"/>
            <ac:spMk id="11" creationId="{10B57773-4CA9-92F2-3BF8-C6C686062E31}"/>
          </ac:spMkLst>
        </pc:spChg>
        <pc:graphicFrameChg chg="add mod modGraphic">
          <ac:chgData name="Guest User" userId="S::urn:spo:anon#b7d304286f01efa9e1b302ba4e6f58c8c2fb93bce9364a707f9dc88af7ff9a26::" providerId="AD" clId="Web-{CA24BACD-DA9A-81F1-11C0-A8AAD1DCDFE1}" dt="2023-08-23T12:54:23.917" v="427" actId="1076"/>
          <ac:graphicFrameMkLst>
            <pc:docMk/>
            <pc:sldMk cId="2258146671" sldId="258"/>
            <ac:graphicFrameMk id="5" creationId="{19F18369-BE81-9457-7F62-368D15DDAA47}"/>
          </ac:graphicFrameMkLst>
        </pc:graphicFrameChg>
        <pc:graphicFrameChg chg="add mod modGraphic">
          <ac:chgData name="Guest User" userId="S::urn:spo:anon#b7d304286f01efa9e1b302ba4e6f58c8c2fb93bce9364a707f9dc88af7ff9a26::" providerId="AD" clId="Web-{CA24BACD-DA9A-81F1-11C0-A8AAD1DCDFE1}" dt="2023-08-23T12:54:35.057" v="430" actId="1076"/>
          <ac:graphicFrameMkLst>
            <pc:docMk/>
            <pc:sldMk cId="2258146671" sldId="258"/>
            <ac:graphicFrameMk id="6" creationId="{4336DF93-66BE-DE7C-285A-C189DE3DF310}"/>
          </ac:graphicFrameMkLst>
        </pc:graphicFrameChg>
        <pc:graphicFrameChg chg="add mod modGraphic">
          <ac:chgData name="Guest User" userId="S::urn:spo:anon#b7d304286f01efa9e1b302ba4e6f58c8c2fb93bce9364a707f9dc88af7ff9a26::" providerId="AD" clId="Web-{CA24BACD-DA9A-81F1-11C0-A8AAD1DCDFE1}" dt="2023-08-23T12:54:39.370" v="432" actId="1076"/>
          <ac:graphicFrameMkLst>
            <pc:docMk/>
            <pc:sldMk cId="2258146671" sldId="258"/>
            <ac:graphicFrameMk id="10" creationId="{0B24C3BB-0163-539D-92CD-EA14C948EE07}"/>
          </ac:graphicFrameMkLst>
        </pc:graphicFrameChg>
      </pc:sldChg>
      <pc:sldChg chg="addSp delSp modSp add replId">
        <pc:chgData name="Guest User" userId="S::urn:spo:anon#b7d304286f01efa9e1b302ba4e6f58c8c2fb93bce9364a707f9dc88af7ff9a26::" providerId="AD" clId="Web-{CA24BACD-DA9A-81F1-11C0-A8AAD1DCDFE1}" dt="2023-08-23T12:55:51.622" v="446" actId="1076"/>
        <pc:sldMkLst>
          <pc:docMk/>
          <pc:sldMk cId="321212698" sldId="267"/>
        </pc:sldMkLst>
        <pc:spChg chg="mod">
          <ac:chgData name="Guest User" userId="S::urn:spo:anon#b7d304286f01efa9e1b302ba4e6f58c8c2fb93bce9364a707f9dc88af7ff9a26::" providerId="AD" clId="Web-{CA24BACD-DA9A-81F1-11C0-A8AAD1DCDFE1}" dt="2023-08-23T12:55:32.199" v="443" actId="1076"/>
          <ac:spMkLst>
            <pc:docMk/>
            <pc:sldMk cId="321212698" sldId="267"/>
            <ac:spMk id="3" creationId="{E03BDA4F-139D-4587-AE9F-EB30ABA6D9DB}"/>
          </ac:spMkLst>
        </pc:spChg>
        <pc:spChg chg="mod">
          <ac:chgData name="Guest User" userId="S::urn:spo:anon#b7d304286f01efa9e1b302ba4e6f58c8c2fb93bce9364a707f9dc88af7ff9a26::" providerId="AD" clId="Web-{CA24BACD-DA9A-81F1-11C0-A8AAD1DCDFE1}" dt="2023-08-23T12:55:37.934" v="444" actId="1076"/>
          <ac:spMkLst>
            <pc:docMk/>
            <pc:sldMk cId="321212698" sldId="267"/>
            <ac:spMk id="8" creationId="{568B931E-3506-62E1-BE35-1F3F43D08056}"/>
          </ac:spMkLst>
        </pc:spChg>
        <pc:spChg chg="mod">
          <ac:chgData name="Guest User" userId="S::urn:spo:anon#b7d304286f01efa9e1b302ba4e6f58c8c2fb93bce9364a707f9dc88af7ff9a26::" providerId="AD" clId="Web-{CA24BACD-DA9A-81F1-11C0-A8AAD1DCDFE1}" dt="2023-08-23T12:55:51.622" v="446" actId="1076"/>
          <ac:spMkLst>
            <pc:docMk/>
            <pc:sldMk cId="321212698" sldId="267"/>
            <ac:spMk id="9" creationId="{E77F2B19-B0CA-4EAE-E7EC-26B1C234452C}"/>
          </ac:spMkLst>
        </pc:spChg>
        <pc:graphicFrameChg chg="mod modGraphic">
          <ac:chgData name="Guest User" userId="S::urn:spo:anon#b7d304286f01efa9e1b302ba4e6f58c8c2fb93bce9364a707f9dc88af7ff9a26::" providerId="AD" clId="Web-{CA24BACD-DA9A-81F1-11C0-A8AAD1DCDFE1}" dt="2023-08-23T12:55:27.871" v="442" actId="1076"/>
          <ac:graphicFrameMkLst>
            <pc:docMk/>
            <pc:sldMk cId="321212698" sldId="267"/>
            <ac:graphicFrameMk id="5" creationId="{19F18369-BE81-9457-7F62-368D15DDAA47}"/>
          </ac:graphicFrameMkLst>
        </pc:graphicFrameChg>
        <pc:graphicFrameChg chg="mod modGraphic">
          <ac:chgData name="Guest User" userId="S::urn:spo:anon#b7d304286f01efa9e1b302ba4e6f58c8c2fb93bce9364a707f9dc88af7ff9a26::" providerId="AD" clId="Web-{CA24BACD-DA9A-81F1-11C0-A8AAD1DCDFE1}" dt="2023-08-23T12:44:04.277" v="385"/>
          <ac:graphicFrameMkLst>
            <pc:docMk/>
            <pc:sldMk cId="321212698" sldId="267"/>
            <ac:graphicFrameMk id="6" creationId="{4336DF93-66BE-DE7C-285A-C189DE3DF310}"/>
          </ac:graphicFrameMkLst>
        </pc:graphicFrameChg>
        <pc:graphicFrameChg chg="add del">
          <ac:chgData name="Guest User" userId="S::urn:spo:anon#b7d304286f01efa9e1b302ba4e6f58c8c2fb93bce9364a707f9dc88af7ff9a26::" providerId="AD" clId="Web-{CA24BACD-DA9A-81F1-11C0-A8AAD1DCDFE1}" dt="2023-08-23T12:55:21.512" v="441"/>
          <ac:graphicFrameMkLst>
            <pc:docMk/>
            <pc:sldMk cId="321212698" sldId="267"/>
            <ac:graphicFrameMk id="7" creationId="{C7ED14F2-2C13-50A3-0AFC-5DF5ABD4499A}"/>
          </ac:graphicFrameMkLst>
        </pc:graphicFrameChg>
        <pc:graphicFrameChg chg="mod modGraphic">
          <ac:chgData name="Guest User" userId="S::urn:spo:anon#b7d304286f01efa9e1b302ba4e6f58c8c2fb93bce9364a707f9dc88af7ff9a26::" providerId="AD" clId="Web-{CA24BACD-DA9A-81F1-11C0-A8AAD1DCDFE1}" dt="2023-08-23T12:55:44.356" v="445" actId="1076"/>
          <ac:graphicFrameMkLst>
            <pc:docMk/>
            <pc:sldMk cId="321212698" sldId="267"/>
            <ac:graphicFrameMk id="10" creationId="{0B24C3BB-0163-539D-92CD-EA14C948EE07}"/>
          </ac:graphicFrameMkLst>
        </pc:graphicFrameChg>
      </pc:sldChg>
      <pc:sldChg chg="addSp delSp modSp add replId">
        <pc:chgData name="Guest User" userId="S::urn:spo:anon#b7d304286f01efa9e1b302ba4e6f58c8c2fb93bce9364a707f9dc88af7ff9a26::" providerId="AD" clId="Web-{CA24BACD-DA9A-81F1-11C0-A8AAD1DCDFE1}" dt="2023-08-23T13:18:48.938" v="623" actId="1076"/>
        <pc:sldMkLst>
          <pc:docMk/>
          <pc:sldMk cId="1212949681" sldId="268"/>
        </pc:sldMkLst>
        <pc:spChg chg="mod">
          <ac:chgData name="Guest User" userId="S::urn:spo:anon#b7d304286f01efa9e1b302ba4e6f58c8c2fb93bce9364a707f9dc88af7ff9a26::" providerId="AD" clId="Web-{CA24BACD-DA9A-81F1-11C0-A8AAD1DCDFE1}" dt="2023-08-23T13:17:59.140" v="607" actId="20577"/>
          <ac:spMkLst>
            <pc:docMk/>
            <pc:sldMk cId="1212949681" sldId="268"/>
            <ac:spMk id="2" creationId="{4BA49219-1B27-52EA-7D80-2A0F0622E433}"/>
          </ac:spMkLst>
        </pc:spChg>
        <pc:spChg chg="del">
          <ac:chgData name="Guest User" userId="S::urn:spo:anon#b7d304286f01efa9e1b302ba4e6f58c8c2fb93bce9364a707f9dc88af7ff9a26::" providerId="AD" clId="Web-{CA24BACD-DA9A-81F1-11C0-A8AAD1DCDFE1}" dt="2023-08-23T12:55:10.824" v="439"/>
          <ac:spMkLst>
            <pc:docMk/>
            <pc:sldMk cId="1212949681" sldId="268"/>
            <ac:spMk id="3" creationId="{E03BDA4F-139D-4587-AE9F-EB30ABA6D9DB}"/>
          </ac:spMkLst>
        </pc:spChg>
        <pc:spChg chg="add del mod">
          <ac:chgData name="Guest User" userId="S::urn:spo:anon#b7d304286f01efa9e1b302ba4e6f58c8c2fb93bce9364a707f9dc88af7ff9a26::" providerId="AD" clId="Web-{CA24BACD-DA9A-81F1-11C0-A8AAD1DCDFE1}" dt="2023-08-23T13:13:03.259" v="470"/>
          <ac:spMkLst>
            <pc:docMk/>
            <pc:sldMk cId="1212949681" sldId="268"/>
            <ac:spMk id="5" creationId="{927B933F-33CE-E4CA-E23D-B76042CCF9E5}"/>
          </ac:spMkLst>
        </pc:spChg>
        <pc:spChg chg="add del mod">
          <ac:chgData name="Guest User" userId="S::urn:spo:anon#b7d304286f01efa9e1b302ba4e6f58c8c2fb93bce9364a707f9dc88af7ff9a26::" providerId="AD" clId="Web-{CA24BACD-DA9A-81F1-11C0-A8AAD1DCDFE1}" dt="2023-08-23T13:09:51.422" v="450"/>
          <ac:spMkLst>
            <pc:docMk/>
            <pc:sldMk cId="1212949681" sldId="268"/>
            <ac:spMk id="7" creationId="{B175B935-7803-3221-FA3F-D46F370F1331}"/>
          </ac:spMkLst>
        </pc:spChg>
        <pc:spChg chg="del">
          <ac:chgData name="Guest User" userId="S::urn:spo:anon#b7d304286f01efa9e1b302ba4e6f58c8c2fb93bce9364a707f9dc88af7ff9a26::" providerId="AD" clId="Web-{CA24BACD-DA9A-81F1-11C0-A8AAD1DCDFE1}" dt="2023-08-23T12:55:10.621" v="436"/>
          <ac:spMkLst>
            <pc:docMk/>
            <pc:sldMk cId="1212949681" sldId="268"/>
            <ac:spMk id="8" creationId="{568B931E-3506-62E1-BE35-1F3F43D08056}"/>
          </ac:spMkLst>
        </pc:spChg>
        <pc:spChg chg="del">
          <ac:chgData name="Guest User" userId="S::urn:spo:anon#b7d304286f01efa9e1b302ba4e6f58c8c2fb93bce9364a707f9dc88af7ff9a26::" providerId="AD" clId="Web-{CA24BACD-DA9A-81F1-11C0-A8AAD1DCDFE1}" dt="2023-08-23T12:55:10.621" v="435"/>
          <ac:spMkLst>
            <pc:docMk/>
            <pc:sldMk cId="1212949681" sldId="268"/>
            <ac:spMk id="9" creationId="{E77F2B19-B0CA-4EAE-E7EC-26B1C234452C}"/>
          </ac:spMkLst>
        </pc:spChg>
        <pc:spChg chg="add mod">
          <ac:chgData name="Guest User" userId="S::urn:spo:anon#b7d304286f01efa9e1b302ba4e6f58c8c2fb93bce9364a707f9dc88af7ff9a26::" providerId="AD" clId="Web-{CA24BACD-DA9A-81F1-11C0-A8AAD1DCDFE1}" dt="2023-08-23T13:18:12.031" v="609" actId="1076"/>
          <ac:spMkLst>
            <pc:docMk/>
            <pc:sldMk cId="1212949681" sldId="268"/>
            <ac:spMk id="10" creationId="{3900B0EC-E2B1-2F05-76A0-E62850E03CF7}"/>
          </ac:spMkLst>
        </pc:spChg>
        <pc:spChg chg="add del mod">
          <ac:chgData name="Guest User" userId="S::urn:spo:anon#b7d304286f01efa9e1b302ba4e6f58c8c2fb93bce9364a707f9dc88af7ff9a26::" providerId="AD" clId="Web-{CA24BACD-DA9A-81F1-11C0-A8AAD1DCDFE1}" dt="2023-08-23T13:08:49.968" v="449"/>
          <ac:spMkLst>
            <pc:docMk/>
            <pc:sldMk cId="1212949681" sldId="268"/>
            <ac:spMk id="11" creationId="{6B4E1FA9-D393-C91C-DC18-745A9CE51C11}"/>
          </ac:spMkLst>
        </pc:spChg>
        <pc:spChg chg="add mod">
          <ac:chgData name="Guest User" userId="S::urn:spo:anon#b7d304286f01efa9e1b302ba4e6f58c8c2fb93bce9364a707f9dc88af7ff9a26::" providerId="AD" clId="Web-{CA24BACD-DA9A-81F1-11C0-A8AAD1DCDFE1}" dt="2023-08-23T13:18:12.047" v="610" actId="1076"/>
          <ac:spMkLst>
            <pc:docMk/>
            <pc:sldMk cId="1212949681" sldId="268"/>
            <ac:spMk id="11" creationId="{76B3DA5F-D23C-D5F8-C373-7E19AF8491C7}"/>
          </ac:spMkLst>
        </pc:spChg>
        <pc:spChg chg="add del">
          <ac:chgData name="Guest User" userId="S::urn:spo:anon#b7d304286f01efa9e1b302ba4e6f58c8c2fb93bce9364a707f9dc88af7ff9a26::" providerId="AD" clId="Web-{CA24BACD-DA9A-81F1-11C0-A8AAD1DCDFE1}" dt="2023-08-23T13:14:32.324" v="528"/>
          <ac:spMkLst>
            <pc:docMk/>
            <pc:sldMk cId="1212949681" sldId="268"/>
            <ac:spMk id="15" creationId="{A21A3E0C-8E3F-DE58-72D9-5771E9A5A1F2}"/>
          </ac:spMkLst>
        </pc:spChg>
        <pc:spChg chg="add del">
          <ac:chgData name="Guest User" userId="S::urn:spo:anon#b7d304286f01efa9e1b302ba4e6f58c8c2fb93bce9364a707f9dc88af7ff9a26::" providerId="AD" clId="Web-{CA24BACD-DA9A-81F1-11C0-A8AAD1DCDFE1}" dt="2023-08-23T13:14:31.652" v="527"/>
          <ac:spMkLst>
            <pc:docMk/>
            <pc:sldMk cId="1212949681" sldId="268"/>
            <ac:spMk id="16" creationId="{E084C7F8-8FFD-86E2-68C0-C9220085505D}"/>
          </ac:spMkLst>
        </pc:spChg>
        <pc:spChg chg="add mod">
          <ac:chgData name="Guest User" userId="S::urn:spo:anon#b7d304286f01efa9e1b302ba4e6f58c8c2fb93bce9364a707f9dc88af7ff9a26::" providerId="AD" clId="Web-{CA24BACD-DA9A-81F1-11C0-A8AAD1DCDFE1}" dt="2023-08-23T13:18:12.047" v="611" actId="1076"/>
          <ac:spMkLst>
            <pc:docMk/>
            <pc:sldMk cId="1212949681" sldId="268"/>
            <ac:spMk id="17" creationId="{8B62F444-E29A-93EC-C381-80DB4D4D1124}"/>
          </ac:spMkLst>
        </pc:spChg>
        <pc:spChg chg="add mod">
          <ac:chgData name="Guest User" userId="S::urn:spo:anon#b7d304286f01efa9e1b302ba4e6f58c8c2fb93bce9364a707f9dc88af7ff9a26::" providerId="AD" clId="Web-{CA24BACD-DA9A-81F1-11C0-A8AAD1DCDFE1}" dt="2023-08-23T13:18:14.937" v="613" actId="1076"/>
          <ac:spMkLst>
            <pc:docMk/>
            <pc:sldMk cId="1212949681" sldId="268"/>
            <ac:spMk id="18" creationId="{8DE9EABE-1748-CD0B-E12D-B34FD52729CF}"/>
          </ac:spMkLst>
        </pc:spChg>
        <pc:spChg chg="add mod">
          <ac:chgData name="Guest User" userId="S::urn:spo:anon#b7d304286f01efa9e1b302ba4e6f58c8c2fb93bce9364a707f9dc88af7ff9a26::" providerId="AD" clId="Web-{CA24BACD-DA9A-81F1-11C0-A8AAD1DCDFE1}" dt="2023-08-23T13:18:48.938" v="623" actId="1076"/>
          <ac:spMkLst>
            <pc:docMk/>
            <pc:sldMk cId="1212949681" sldId="268"/>
            <ac:spMk id="19" creationId="{97C1EE40-BCFE-4911-D36E-EEF39C5DA493}"/>
          </ac:spMkLst>
        </pc:spChg>
        <pc:spChg chg="add mod">
          <ac:chgData name="Guest User" userId="S::urn:spo:anon#b7d304286f01efa9e1b302ba4e6f58c8c2fb93bce9364a707f9dc88af7ff9a26::" providerId="AD" clId="Web-{CA24BACD-DA9A-81F1-11C0-A8AAD1DCDFE1}" dt="2023-08-23T13:18:43.438" v="621" actId="1076"/>
          <ac:spMkLst>
            <pc:docMk/>
            <pc:sldMk cId="1212949681" sldId="268"/>
            <ac:spMk id="20" creationId="{1BB0C623-208C-7F87-E8D8-F806CB9C811A}"/>
          </ac:spMkLst>
        </pc:spChg>
        <pc:spChg chg="add del mod">
          <ac:chgData name="Guest User" userId="S::urn:spo:anon#b7d304286f01efa9e1b302ba4e6f58c8c2fb93bce9364a707f9dc88af7ff9a26::" providerId="AD" clId="Web-{CA24BACD-DA9A-81F1-11C0-A8AAD1DCDFE1}" dt="2023-08-23T13:17:32.983" v="588"/>
          <ac:spMkLst>
            <pc:docMk/>
            <pc:sldMk cId="1212949681" sldId="268"/>
            <ac:spMk id="22" creationId="{656B66C0-FAE6-F13F-9E7D-6D8CE8A7C08A}"/>
          </ac:spMkLst>
        </pc:spChg>
        <pc:graphicFrameChg chg="del">
          <ac:chgData name="Guest User" userId="S::urn:spo:anon#b7d304286f01efa9e1b302ba4e6f58c8c2fb93bce9364a707f9dc88af7ff9a26::" providerId="AD" clId="Web-{CA24BACD-DA9A-81F1-11C0-A8AAD1DCDFE1}" dt="2023-08-23T12:55:10.621" v="438"/>
          <ac:graphicFrameMkLst>
            <pc:docMk/>
            <pc:sldMk cId="1212949681" sldId="268"/>
            <ac:graphicFrameMk id="5" creationId="{19F18369-BE81-9457-7F62-368D15DDAA47}"/>
          </ac:graphicFrameMkLst>
        </pc:graphicFrameChg>
        <pc:graphicFrameChg chg="del">
          <ac:chgData name="Guest User" userId="S::urn:spo:anon#b7d304286f01efa9e1b302ba4e6f58c8c2fb93bce9364a707f9dc88af7ff9a26::" providerId="AD" clId="Web-{CA24BACD-DA9A-81F1-11C0-A8AAD1DCDFE1}" dt="2023-08-23T12:55:10.621" v="437"/>
          <ac:graphicFrameMkLst>
            <pc:docMk/>
            <pc:sldMk cId="1212949681" sldId="268"/>
            <ac:graphicFrameMk id="6" creationId="{4336DF93-66BE-DE7C-285A-C189DE3DF310}"/>
          </ac:graphicFrameMkLst>
        </pc:graphicFrameChg>
        <pc:graphicFrameChg chg="del">
          <ac:chgData name="Guest User" userId="S::urn:spo:anon#b7d304286f01efa9e1b302ba4e6f58c8c2fb93bce9364a707f9dc88af7ff9a26::" providerId="AD" clId="Web-{CA24BACD-DA9A-81F1-11C0-A8AAD1DCDFE1}" dt="2023-08-23T12:55:10.621" v="434"/>
          <ac:graphicFrameMkLst>
            <pc:docMk/>
            <pc:sldMk cId="1212949681" sldId="268"/>
            <ac:graphicFrameMk id="10" creationId="{0B24C3BB-0163-539D-92CD-EA14C948EE07}"/>
          </ac:graphicFrameMkLst>
        </pc:graphicFrameChg>
        <pc:picChg chg="add del mod">
          <ac:chgData name="Guest User" userId="S::urn:spo:anon#b7d304286f01efa9e1b302ba4e6f58c8c2fb93bce9364a707f9dc88af7ff9a26::" providerId="AD" clId="Web-{CA24BACD-DA9A-81F1-11C0-A8AAD1DCDFE1}" dt="2023-08-23T13:13:22.978" v="472"/>
          <ac:picMkLst>
            <pc:docMk/>
            <pc:sldMk cId="1212949681" sldId="268"/>
            <ac:picMk id="3" creationId="{C5DCA535-6284-1A1E-208C-465B46793E35}"/>
          </ac:picMkLst>
        </pc:picChg>
        <pc:picChg chg="add mod ord">
          <ac:chgData name="Guest User" userId="S::urn:spo:anon#b7d304286f01efa9e1b302ba4e6f58c8c2fb93bce9364a707f9dc88af7ff9a26::" providerId="AD" clId="Web-{CA24BACD-DA9A-81F1-11C0-A8AAD1DCDFE1}" dt="2023-08-23T13:18:12.015" v="608" actId="1076"/>
          <ac:picMkLst>
            <pc:docMk/>
            <pc:sldMk cId="1212949681" sldId="268"/>
            <ac:picMk id="6" creationId="{1208F684-9750-0D03-B6D2-1BCCDF6BE17D}"/>
          </ac:picMkLst>
        </pc:picChg>
        <pc:picChg chg="add mod">
          <ac:chgData name="Guest User" userId="S::urn:spo:anon#b7d304286f01efa9e1b302ba4e6f58c8c2fb93bce9364a707f9dc88af7ff9a26::" providerId="AD" clId="Web-{CA24BACD-DA9A-81F1-11C0-A8AAD1DCDFE1}" dt="2023-08-23T13:18:43.422" v="620" actId="1076"/>
          <ac:picMkLst>
            <pc:docMk/>
            <pc:sldMk cId="1212949681" sldId="268"/>
            <ac:picMk id="7" creationId="{38AD0FB3-3C88-18A9-9EE0-7BB10724AD8F}"/>
          </ac:picMkLst>
        </pc:picChg>
        <pc:picChg chg="add mod">
          <ac:chgData name="Guest User" userId="S::urn:spo:anon#b7d304286f01efa9e1b302ba4e6f58c8c2fb93bce9364a707f9dc88af7ff9a26::" providerId="AD" clId="Web-{CA24BACD-DA9A-81F1-11C0-A8AAD1DCDFE1}" dt="2023-08-23T13:18:14.922" v="612" actId="1076"/>
          <ac:picMkLst>
            <pc:docMk/>
            <pc:sldMk cId="1212949681" sldId="268"/>
            <ac:picMk id="8" creationId="{A49578DC-DF3A-2290-7026-9397EC51A7A8}"/>
          </ac:picMkLst>
        </pc:picChg>
        <pc:picChg chg="add mod">
          <ac:chgData name="Guest User" userId="S::urn:spo:anon#b7d304286f01efa9e1b302ba4e6f58c8c2fb93bce9364a707f9dc88af7ff9a26::" providerId="AD" clId="Web-{CA24BACD-DA9A-81F1-11C0-A8AAD1DCDFE1}" dt="2023-08-23T13:18:48.922" v="622" actId="1076"/>
          <ac:picMkLst>
            <pc:docMk/>
            <pc:sldMk cId="1212949681" sldId="268"/>
            <ac:picMk id="9" creationId="{933EF292-B5C0-D835-126B-A4C6ED09E950}"/>
          </ac:picMkLst>
        </pc:picChg>
        <pc:picChg chg="add del mod ord">
          <ac:chgData name="Guest User" userId="S::urn:spo:anon#b7d304286f01efa9e1b302ba4e6f58c8c2fb93bce9364a707f9dc88af7ff9a26::" providerId="AD" clId="Web-{CA24BACD-DA9A-81F1-11C0-A8AAD1DCDFE1}" dt="2023-08-23T13:13:01.150" v="469"/>
          <ac:picMkLst>
            <pc:docMk/>
            <pc:sldMk cId="1212949681" sldId="268"/>
            <ac:picMk id="12" creationId="{B4A91798-50C3-D0F6-125E-E295B55C9ECA}"/>
          </ac:picMkLst>
        </pc:picChg>
        <pc:picChg chg="add del mod">
          <ac:chgData name="Guest User" userId="S::urn:spo:anon#b7d304286f01efa9e1b302ba4e6f58c8c2fb93bce9364a707f9dc88af7ff9a26::" providerId="AD" clId="Web-{CA24BACD-DA9A-81F1-11C0-A8AAD1DCDFE1}" dt="2023-08-23T13:12:58.978" v="468"/>
          <ac:picMkLst>
            <pc:docMk/>
            <pc:sldMk cId="1212949681" sldId="268"/>
            <ac:picMk id="13" creationId="{66087590-D0C8-7E43-4194-198ECDC3C3CD}"/>
          </ac:picMkLst>
        </pc:picChg>
        <pc:picChg chg="add del mod">
          <ac:chgData name="Guest User" userId="S::urn:spo:anon#b7d304286f01efa9e1b302ba4e6f58c8c2fb93bce9364a707f9dc88af7ff9a26::" providerId="AD" clId="Web-{CA24BACD-DA9A-81F1-11C0-A8AAD1DCDFE1}" dt="2023-08-23T13:12:58.978" v="467"/>
          <ac:picMkLst>
            <pc:docMk/>
            <pc:sldMk cId="1212949681" sldId="268"/>
            <ac:picMk id="14" creationId="{07F8824F-20D9-99D5-F718-38CC5381C30F}"/>
          </ac:picMkLst>
        </pc:picChg>
      </pc:sldChg>
      <pc:sldChg chg="addSp modSp new">
        <pc:chgData name="Guest User" userId="S::urn:spo:anon#b7d304286f01efa9e1b302ba4e6f58c8c2fb93bce9364a707f9dc88af7ff9a26::" providerId="AD" clId="Web-{CA24BACD-DA9A-81F1-11C0-A8AAD1DCDFE1}" dt="2023-08-23T13:22:03.411" v="716"/>
        <pc:sldMkLst>
          <pc:docMk/>
          <pc:sldMk cId="3741110024" sldId="269"/>
        </pc:sldMkLst>
        <pc:spChg chg="mod">
          <ac:chgData name="Guest User" userId="S::urn:spo:anon#b7d304286f01efa9e1b302ba4e6f58c8c2fb93bce9364a707f9dc88af7ff9a26::" providerId="AD" clId="Web-{CA24BACD-DA9A-81F1-11C0-A8AAD1DCDFE1}" dt="2023-08-23T13:21:19.035" v="659" actId="20577"/>
          <ac:spMkLst>
            <pc:docMk/>
            <pc:sldMk cId="3741110024" sldId="269"/>
            <ac:spMk id="2" creationId="{13613D85-E1B2-BE2E-4D5E-F0B65A6D95EF}"/>
          </ac:spMkLst>
        </pc:spChg>
        <pc:graphicFrameChg chg="add mod modGraphic">
          <ac:chgData name="Guest User" userId="S::urn:spo:anon#b7d304286f01efa9e1b302ba4e6f58c8c2fb93bce9364a707f9dc88af7ff9a26::" providerId="AD" clId="Web-{CA24BACD-DA9A-81F1-11C0-A8AAD1DCDFE1}" dt="2023-08-23T13:22:03.411" v="716"/>
          <ac:graphicFrameMkLst>
            <pc:docMk/>
            <pc:sldMk cId="3741110024" sldId="269"/>
            <ac:graphicFrameMk id="5" creationId="{373AB2FC-42E5-4EEB-2ED9-F25062C1F859}"/>
          </ac:graphicFrameMkLst>
        </pc:graphicFrameChg>
      </pc:sldChg>
    </pc:docChg>
  </pc:docChgLst>
  <pc:docChgLst>
    <pc:chgData name="Guest User" userId="S::urn:spo:anon#b7d304286f01efa9e1b302ba4e6f58c8c2fb93bce9364a707f9dc88af7ff9a26::" providerId="AD" clId="Web-{793166AE-8CC4-8B6E-831B-345352EF96C3}"/>
    <pc:docChg chg="modSld">
      <pc:chgData name="Guest User" userId="S::urn:spo:anon#b7d304286f01efa9e1b302ba4e6f58c8c2fb93bce9364a707f9dc88af7ff9a26::" providerId="AD" clId="Web-{793166AE-8CC4-8B6E-831B-345352EF96C3}" dt="2023-09-06T13:26:18.836" v="952"/>
      <pc:docMkLst>
        <pc:docMk/>
      </pc:docMkLst>
      <pc:sldChg chg="modNotes">
        <pc:chgData name="Guest User" userId="S::urn:spo:anon#b7d304286f01efa9e1b302ba4e6f58c8c2fb93bce9364a707f9dc88af7ff9a26::" providerId="AD" clId="Web-{793166AE-8CC4-8B6E-831B-345352EF96C3}" dt="2023-09-06T13:11:33.089" v="75"/>
        <pc:sldMkLst>
          <pc:docMk/>
          <pc:sldMk cId="1577499883" sldId="256"/>
        </pc:sldMkLst>
      </pc:sldChg>
      <pc:sldChg chg="modNotes">
        <pc:chgData name="Guest User" userId="S::urn:spo:anon#b7d304286f01efa9e1b302ba4e6f58c8c2fb93bce9364a707f9dc88af7ff9a26::" providerId="AD" clId="Web-{793166AE-8CC4-8B6E-831B-345352EF96C3}" dt="2023-09-06T13:20:36.487" v="563"/>
        <pc:sldMkLst>
          <pc:docMk/>
          <pc:sldMk cId="2837242452" sldId="257"/>
        </pc:sldMkLst>
      </pc:sldChg>
      <pc:sldChg chg="modNotes">
        <pc:chgData name="Guest User" userId="S::urn:spo:anon#b7d304286f01efa9e1b302ba4e6f58c8c2fb93bce9364a707f9dc88af7ff9a26::" providerId="AD" clId="Web-{793166AE-8CC4-8B6E-831B-345352EF96C3}" dt="2023-09-06T13:26:18.836" v="952"/>
        <pc:sldMkLst>
          <pc:docMk/>
          <pc:sldMk cId="3279156865" sldId="259"/>
        </pc:sldMkLst>
      </pc:sldChg>
    </pc:docChg>
  </pc:docChgLst>
  <pc:docChgLst>
    <pc:chgData name="Beni Urech" userId="S::beni@beniurech.ch::62498a3c-6f5e-4252-8937-afd167e2b19c" providerId="AD" clId="Web-{8C049EFC-C371-4348-A7F3-50A5667DB5D2}"/>
    <pc:docChg chg="modSld sldOrd">
      <pc:chgData name="Beni Urech" userId="S::beni@beniurech.ch::62498a3c-6f5e-4252-8937-afd167e2b19c" providerId="AD" clId="Web-{8C049EFC-C371-4348-A7F3-50A5667DB5D2}" dt="2023-08-24T10:50:23.252" v="2" actId="1076"/>
      <pc:docMkLst>
        <pc:docMk/>
      </pc:docMkLst>
      <pc:sldChg chg="ord">
        <pc:chgData name="Beni Urech" userId="S::beni@beniurech.ch::62498a3c-6f5e-4252-8937-afd167e2b19c" providerId="AD" clId="Web-{8C049EFC-C371-4348-A7F3-50A5667DB5D2}" dt="2023-08-24T10:41:11.958" v="0"/>
        <pc:sldMkLst>
          <pc:docMk/>
          <pc:sldMk cId="3279156865" sldId="259"/>
        </pc:sldMkLst>
      </pc:sldChg>
      <pc:sldChg chg="ord">
        <pc:chgData name="Beni Urech" userId="S::beni@beniurech.ch::62498a3c-6f5e-4252-8937-afd167e2b19c" providerId="AD" clId="Web-{8C049EFC-C371-4348-A7F3-50A5667DB5D2}" dt="2023-08-24T10:43:27.227" v="1"/>
        <pc:sldMkLst>
          <pc:docMk/>
          <pc:sldMk cId="224267597" sldId="270"/>
        </pc:sldMkLst>
      </pc:sldChg>
      <pc:sldChg chg="modSp">
        <pc:chgData name="Beni Urech" userId="S::beni@beniurech.ch::62498a3c-6f5e-4252-8937-afd167e2b19c" providerId="AD" clId="Web-{8C049EFC-C371-4348-A7F3-50A5667DB5D2}" dt="2023-08-24T10:50:23.252" v="2" actId="1076"/>
        <pc:sldMkLst>
          <pc:docMk/>
          <pc:sldMk cId="3212600298" sldId="272"/>
        </pc:sldMkLst>
        <pc:picChg chg="mod">
          <ac:chgData name="Beni Urech" userId="S::beni@beniurech.ch::62498a3c-6f5e-4252-8937-afd167e2b19c" providerId="AD" clId="Web-{8C049EFC-C371-4348-A7F3-50A5667DB5D2}" dt="2023-08-24T10:50:23.252" v="2" actId="1076"/>
          <ac:picMkLst>
            <pc:docMk/>
            <pc:sldMk cId="3212600298" sldId="272"/>
            <ac:picMk id="13" creationId="{2250BAB7-3F33-1C6B-FB77-FC77B913AFBA}"/>
          </ac:picMkLst>
        </pc:picChg>
      </pc:sldChg>
    </pc:docChg>
  </pc:docChgLst>
  <pc:docChgLst>
    <pc:chgData name="Guest User" userId="S::urn:spo:anon#b7d304286f01efa9e1b302ba4e6f58c8c2fb93bce9364a707f9dc88af7ff9a26::" providerId="AD" clId="Web-{C1E8A8BB-0F79-0A0D-0DBB-D69757802984}"/>
    <pc:docChg chg="addSld delSld modSld sldOrd">
      <pc:chgData name="Guest User" userId="S::urn:spo:anon#b7d304286f01efa9e1b302ba4e6f58c8c2fb93bce9364a707f9dc88af7ff9a26::" providerId="AD" clId="Web-{C1E8A8BB-0F79-0A0D-0DBB-D69757802984}" dt="2023-08-27T12:37:57.314" v="378" actId="20577"/>
      <pc:docMkLst>
        <pc:docMk/>
      </pc:docMkLst>
      <pc:sldChg chg="addSp delSp modSp">
        <pc:chgData name="Guest User" userId="S::urn:spo:anon#b7d304286f01efa9e1b302ba4e6f58c8c2fb93bce9364a707f9dc88af7ff9a26::" providerId="AD" clId="Web-{C1E8A8BB-0F79-0A0D-0DBB-D69757802984}" dt="2023-08-27T12:35:16.499" v="322" actId="1076"/>
        <pc:sldMkLst>
          <pc:docMk/>
          <pc:sldMk cId="1577499883" sldId="256"/>
        </pc:sldMkLst>
        <pc:spChg chg="mod">
          <ac:chgData name="Guest User" userId="S::urn:spo:anon#b7d304286f01efa9e1b302ba4e6f58c8c2fb93bce9364a707f9dc88af7ff9a26::" providerId="AD" clId="Web-{C1E8A8BB-0F79-0A0D-0DBB-D69757802984}" dt="2023-08-27T12:17:26.933" v="66" actId="20577"/>
          <ac:spMkLst>
            <pc:docMk/>
            <pc:sldMk cId="1577499883" sldId="256"/>
            <ac:spMk id="3" creationId="{00000000-0000-0000-0000-000000000000}"/>
          </ac:spMkLst>
        </pc:spChg>
        <pc:spChg chg="add del mod">
          <ac:chgData name="Guest User" userId="S::urn:spo:anon#b7d304286f01efa9e1b302ba4e6f58c8c2fb93bce9364a707f9dc88af7ff9a26::" providerId="AD" clId="Web-{C1E8A8BB-0F79-0A0D-0DBB-D69757802984}" dt="2023-08-27T12:34:38.561" v="315"/>
          <ac:spMkLst>
            <pc:docMk/>
            <pc:sldMk cId="1577499883" sldId="256"/>
            <ac:spMk id="5" creationId="{02370DCF-2CFB-5E9B-2D16-FC651F51209F}"/>
          </ac:spMkLst>
        </pc:spChg>
        <pc:picChg chg="add del mod">
          <ac:chgData name="Guest User" userId="S::urn:spo:anon#b7d304286f01efa9e1b302ba4e6f58c8c2fb93bce9364a707f9dc88af7ff9a26::" providerId="AD" clId="Web-{C1E8A8BB-0F79-0A0D-0DBB-D69757802984}" dt="2023-08-27T12:33:53.623" v="311"/>
          <ac:picMkLst>
            <pc:docMk/>
            <pc:sldMk cId="1577499883" sldId="256"/>
            <ac:picMk id="4" creationId="{37AD1518-83D1-04A7-CF8F-42436E4824DC}"/>
          </ac:picMkLst>
        </pc:picChg>
        <pc:picChg chg="add mod">
          <ac:chgData name="Guest User" userId="S::urn:spo:anon#b7d304286f01efa9e1b302ba4e6f58c8c2fb93bce9364a707f9dc88af7ff9a26::" providerId="AD" clId="Web-{C1E8A8BB-0F79-0A0D-0DBB-D69757802984}" dt="2023-08-27T12:35:16.499" v="322" actId="1076"/>
          <ac:picMkLst>
            <pc:docMk/>
            <pc:sldMk cId="1577499883" sldId="256"/>
            <ac:picMk id="6" creationId="{8C6CA468-3535-AFB5-F7D7-A02F22A4BD38}"/>
          </ac:picMkLst>
        </pc:picChg>
      </pc:sldChg>
      <pc:sldChg chg="addSp">
        <pc:chgData name="Guest User" userId="S::urn:spo:anon#b7d304286f01efa9e1b302ba4e6f58c8c2fb93bce9364a707f9dc88af7ff9a26::" providerId="AD" clId="Web-{C1E8A8BB-0F79-0A0D-0DBB-D69757802984}" dt="2023-08-27T12:35:19.327" v="323"/>
        <pc:sldMkLst>
          <pc:docMk/>
          <pc:sldMk cId="2837242452" sldId="257"/>
        </pc:sldMkLst>
        <pc:picChg chg="add">
          <ac:chgData name="Guest User" userId="S::urn:spo:anon#b7d304286f01efa9e1b302ba4e6f58c8c2fb93bce9364a707f9dc88af7ff9a26::" providerId="AD" clId="Web-{C1E8A8BB-0F79-0A0D-0DBB-D69757802984}" dt="2023-08-27T12:35:19.327" v="323"/>
          <ac:picMkLst>
            <pc:docMk/>
            <pc:sldMk cId="2837242452" sldId="257"/>
            <ac:picMk id="4" creationId="{3B79D3B1-52D3-130F-C12A-9EBA11CD830A}"/>
          </ac:picMkLst>
        </pc:picChg>
      </pc:sldChg>
      <pc:sldChg chg="addSp ord">
        <pc:chgData name="Guest User" userId="S::urn:spo:anon#b7d304286f01efa9e1b302ba4e6f58c8c2fb93bce9364a707f9dc88af7ff9a26::" providerId="AD" clId="Web-{C1E8A8BB-0F79-0A0D-0DBB-D69757802984}" dt="2023-08-27T12:35:20.296" v="324"/>
        <pc:sldMkLst>
          <pc:docMk/>
          <pc:sldMk cId="3279156865" sldId="259"/>
        </pc:sldMkLst>
        <pc:picChg chg="add">
          <ac:chgData name="Guest User" userId="S::urn:spo:anon#b7d304286f01efa9e1b302ba4e6f58c8c2fb93bce9364a707f9dc88af7ff9a26::" providerId="AD" clId="Web-{C1E8A8BB-0F79-0A0D-0DBB-D69757802984}" dt="2023-08-27T12:35:20.296" v="324"/>
          <ac:picMkLst>
            <pc:docMk/>
            <pc:sldMk cId="3279156865" sldId="259"/>
            <ac:picMk id="5" creationId="{42AA7120-88E9-A1C2-522B-F274004F8788}"/>
          </ac:picMkLst>
        </pc:picChg>
      </pc:sldChg>
      <pc:sldChg chg="addSp">
        <pc:chgData name="Guest User" userId="S::urn:spo:anon#b7d304286f01efa9e1b302ba4e6f58c8c2fb93bce9364a707f9dc88af7ff9a26::" providerId="AD" clId="Web-{C1E8A8BB-0F79-0A0D-0DBB-D69757802984}" dt="2023-08-27T12:35:32.108" v="332"/>
        <pc:sldMkLst>
          <pc:docMk/>
          <pc:sldMk cId="588434074" sldId="261"/>
        </pc:sldMkLst>
        <pc:picChg chg="add">
          <ac:chgData name="Guest User" userId="S::urn:spo:anon#b7d304286f01efa9e1b302ba4e6f58c8c2fb93bce9364a707f9dc88af7ff9a26::" providerId="AD" clId="Web-{C1E8A8BB-0F79-0A0D-0DBB-D69757802984}" dt="2023-08-27T12:35:32.108" v="332"/>
          <ac:picMkLst>
            <pc:docMk/>
            <pc:sldMk cId="588434074" sldId="261"/>
            <ac:picMk id="4" creationId="{9133B020-B8C6-E6CC-7536-DF0299E1B793}"/>
          </ac:picMkLst>
        </pc:picChg>
      </pc:sldChg>
      <pc:sldChg chg="addSp">
        <pc:chgData name="Guest User" userId="S::urn:spo:anon#b7d304286f01efa9e1b302ba4e6f58c8c2fb93bce9364a707f9dc88af7ff9a26::" providerId="AD" clId="Web-{C1E8A8BB-0F79-0A0D-0DBB-D69757802984}" dt="2023-08-27T12:35:33.734" v="333"/>
        <pc:sldMkLst>
          <pc:docMk/>
          <pc:sldMk cId="1348313753" sldId="262"/>
        </pc:sldMkLst>
        <pc:picChg chg="add">
          <ac:chgData name="Guest User" userId="S::urn:spo:anon#b7d304286f01efa9e1b302ba4e6f58c8c2fb93bce9364a707f9dc88af7ff9a26::" providerId="AD" clId="Web-{C1E8A8BB-0F79-0A0D-0DBB-D69757802984}" dt="2023-08-27T12:35:33.734" v="333"/>
          <ac:picMkLst>
            <pc:docMk/>
            <pc:sldMk cId="1348313753" sldId="262"/>
            <ac:picMk id="6" creationId="{82F1A7E2-2443-52FC-C1B2-3511832D8983}"/>
          </ac:picMkLst>
        </pc:picChg>
      </pc:sldChg>
      <pc:sldChg chg="addSp">
        <pc:chgData name="Guest User" userId="S::urn:spo:anon#b7d304286f01efa9e1b302ba4e6f58c8c2fb93bce9364a707f9dc88af7ff9a26::" providerId="AD" clId="Web-{C1E8A8BB-0F79-0A0D-0DBB-D69757802984}" dt="2023-08-27T12:35:22.749" v="326"/>
        <pc:sldMkLst>
          <pc:docMk/>
          <pc:sldMk cId="3380740926" sldId="263"/>
        </pc:sldMkLst>
        <pc:picChg chg="add">
          <ac:chgData name="Guest User" userId="S::urn:spo:anon#b7d304286f01efa9e1b302ba4e6f58c8c2fb93bce9364a707f9dc88af7ff9a26::" providerId="AD" clId="Web-{C1E8A8BB-0F79-0A0D-0DBB-D69757802984}" dt="2023-08-27T12:35:22.749" v="326"/>
          <ac:picMkLst>
            <pc:docMk/>
            <pc:sldMk cId="3380740926" sldId="263"/>
            <ac:picMk id="4" creationId="{348BA63E-EA0F-3F23-7BA9-32A6AF924662}"/>
          </ac:picMkLst>
        </pc:picChg>
      </pc:sldChg>
      <pc:sldChg chg="addSp modSp ord">
        <pc:chgData name="Guest User" userId="S::urn:spo:anon#b7d304286f01efa9e1b302ba4e6f58c8c2fb93bce9364a707f9dc88af7ff9a26::" providerId="AD" clId="Web-{C1E8A8BB-0F79-0A0D-0DBB-D69757802984}" dt="2023-08-27T12:35:29.077" v="330"/>
        <pc:sldMkLst>
          <pc:docMk/>
          <pc:sldMk cId="2961008231" sldId="264"/>
        </pc:sldMkLst>
        <pc:spChg chg="mod">
          <ac:chgData name="Guest User" userId="S::urn:spo:anon#b7d304286f01efa9e1b302ba4e6f58c8c2fb93bce9364a707f9dc88af7ff9a26::" providerId="AD" clId="Web-{C1E8A8BB-0F79-0A0D-0DBB-D69757802984}" dt="2023-08-27T12:07:46.487" v="19" actId="20577"/>
          <ac:spMkLst>
            <pc:docMk/>
            <pc:sldMk cId="2961008231" sldId="264"/>
            <ac:spMk id="2" creationId="{72902E78-8488-1DBB-64CA-F7D2AD4025AE}"/>
          </ac:spMkLst>
        </pc:spChg>
        <pc:picChg chg="add">
          <ac:chgData name="Guest User" userId="S::urn:spo:anon#b7d304286f01efa9e1b302ba4e6f58c8c2fb93bce9364a707f9dc88af7ff9a26::" providerId="AD" clId="Web-{C1E8A8BB-0F79-0A0D-0DBB-D69757802984}" dt="2023-08-27T12:35:29.077" v="330"/>
          <ac:picMkLst>
            <pc:docMk/>
            <pc:sldMk cId="2961008231" sldId="264"/>
            <ac:picMk id="4" creationId="{A2D78E88-AD7D-CE92-C7C2-27C77AA10B91}"/>
          </ac:picMkLst>
        </pc:picChg>
      </pc:sldChg>
      <pc:sldChg chg="addSp">
        <pc:chgData name="Guest User" userId="S::urn:spo:anon#b7d304286f01efa9e1b302ba4e6f58c8c2fb93bce9364a707f9dc88af7ff9a26::" providerId="AD" clId="Web-{C1E8A8BB-0F79-0A0D-0DBB-D69757802984}" dt="2023-08-27T12:35:43.906" v="339"/>
        <pc:sldMkLst>
          <pc:docMk/>
          <pc:sldMk cId="3391191598" sldId="265"/>
        </pc:sldMkLst>
        <pc:picChg chg="add">
          <ac:chgData name="Guest User" userId="S::urn:spo:anon#b7d304286f01efa9e1b302ba4e6f58c8c2fb93bce9364a707f9dc88af7ff9a26::" providerId="AD" clId="Web-{C1E8A8BB-0F79-0A0D-0DBB-D69757802984}" dt="2023-08-27T12:35:43.906" v="339"/>
          <ac:picMkLst>
            <pc:docMk/>
            <pc:sldMk cId="3391191598" sldId="265"/>
            <ac:picMk id="5" creationId="{141E8E04-AD07-E968-7F9E-B0AAC03A4155}"/>
          </ac:picMkLst>
        </pc:picChg>
      </pc:sldChg>
      <pc:sldChg chg="modSp del">
        <pc:chgData name="Guest User" userId="S::urn:spo:anon#b7d304286f01efa9e1b302ba4e6f58c8c2fb93bce9364a707f9dc88af7ff9a26::" providerId="AD" clId="Web-{C1E8A8BB-0F79-0A0D-0DBB-D69757802984}" dt="2023-08-27T12:16:09.073" v="51"/>
        <pc:sldMkLst>
          <pc:docMk/>
          <pc:sldMk cId="2023479078" sldId="266"/>
        </pc:sldMkLst>
        <pc:spChg chg="mod">
          <ac:chgData name="Guest User" userId="S::urn:spo:anon#b7d304286f01efa9e1b302ba4e6f58c8c2fb93bce9364a707f9dc88af7ff9a26::" providerId="AD" clId="Web-{C1E8A8BB-0F79-0A0D-0DBB-D69757802984}" dt="2023-08-27T12:15:42.760" v="41" actId="20577"/>
          <ac:spMkLst>
            <pc:docMk/>
            <pc:sldMk cId="2023479078" sldId="266"/>
            <ac:spMk id="2" creationId="{567C4368-E2C4-CD83-9E7C-D6619E78C674}"/>
          </ac:spMkLst>
        </pc:spChg>
      </pc:sldChg>
      <pc:sldChg chg="addSp">
        <pc:chgData name="Guest User" userId="S::urn:spo:anon#b7d304286f01efa9e1b302ba4e6f58c8c2fb93bce9364a707f9dc88af7ff9a26::" providerId="AD" clId="Web-{C1E8A8BB-0F79-0A0D-0DBB-D69757802984}" dt="2023-08-27T12:35:21.358" v="325"/>
        <pc:sldMkLst>
          <pc:docMk/>
          <pc:sldMk cId="3741110024" sldId="269"/>
        </pc:sldMkLst>
        <pc:picChg chg="add">
          <ac:chgData name="Guest User" userId="S::urn:spo:anon#b7d304286f01efa9e1b302ba4e6f58c8c2fb93bce9364a707f9dc88af7ff9a26::" providerId="AD" clId="Web-{C1E8A8BB-0F79-0A0D-0DBB-D69757802984}" dt="2023-08-27T12:35:21.358" v="325"/>
          <ac:picMkLst>
            <pc:docMk/>
            <pc:sldMk cId="3741110024" sldId="269"/>
            <ac:picMk id="5" creationId="{C52A6ACC-E5CB-6C3D-4B75-9641F249DB1F}"/>
          </ac:picMkLst>
        </pc:picChg>
      </pc:sldChg>
      <pc:sldChg chg="addSp">
        <pc:chgData name="Guest User" userId="S::urn:spo:anon#b7d304286f01efa9e1b302ba4e6f58c8c2fb93bce9364a707f9dc88af7ff9a26::" providerId="AD" clId="Web-{C1E8A8BB-0F79-0A0D-0DBB-D69757802984}" dt="2023-08-27T12:35:23.483" v="327"/>
        <pc:sldMkLst>
          <pc:docMk/>
          <pc:sldMk cId="3212600298" sldId="272"/>
        </pc:sldMkLst>
        <pc:picChg chg="add">
          <ac:chgData name="Guest User" userId="S::urn:spo:anon#b7d304286f01efa9e1b302ba4e6f58c8c2fb93bce9364a707f9dc88af7ff9a26::" providerId="AD" clId="Web-{C1E8A8BB-0F79-0A0D-0DBB-D69757802984}" dt="2023-08-27T12:35:23.483" v="327"/>
          <ac:picMkLst>
            <pc:docMk/>
            <pc:sldMk cId="3212600298" sldId="272"/>
            <ac:picMk id="8" creationId="{14AA6FF6-294E-0E56-3C8F-58DEB5ABE924}"/>
          </ac:picMkLst>
        </pc:picChg>
      </pc:sldChg>
      <pc:sldChg chg="addSp">
        <pc:chgData name="Guest User" userId="S::urn:spo:anon#b7d304286f01efa9e1b302ba4e6f58c8c2fb93bce9364a707f9dc88af7ff9a26::" providerId="AD" clId="Web-{C1E8A8BB-0F79-0A0D-0DBB-D69757802984}" dt="2023-08-27T12:35:25.890" v="328"/>
        <pc:sldMkLst>
          <pc:docMk/>
          <pc:sldMk cId="3327303509" sldId="275"/>
        </pc:sldMkLst>
        <pc:picChg chg="add">
          <ac:chgData name="Guest User" userId="S::urn:spo:anon#b7d304286f01efa9e1b302ba4e6f58c8c2fb93bce9364a707f9dc88af7ff9a26::" providerId="AD" clId="Web-{C1E8A8BB-0F79-0A0D-0DBB-D69757802984}" dt="2023-08-27T12:35:25.890" v="328"/>
          <ac:picMkLst>
            <pc:docMk/>
            <pc:sldMk cId="3327303509" sldId="275"/>
            <ac:picMk id="3" creationId="{A83C5DF5-F85B-B0FE-E786-E76DCDED0DA9}"/>
          </ac:picMkLst>
        </pc:picChg>
      </pc:sldChg>
      <pc:sldChg chg="addSp">
        <pc:chgData name="Guest User" userId="S::urn:spo:anon#b7d304286f01efa9e1b302ba4e6f58c8c2fb93bce9364a707f9dc88af7ff9a26::" providerId="AD" clId="Web-{C1E8A8BB-0F79-0A0D-0DBB-D69757802984}" dt="2023-08-27T12:35:27.812" v="329"/>
        <pc:sldMkLst>
          <pc:docMk/>
          <pc:sldMk cId="1847371785" sldId="276"/>
        </pc:sldMkLst>
        <pc:picChg chg="add">
          <ac:chgData name="Guest User" userId="S::urn:spo:anon#b7d304286f01efa9e1b302ba4e6f58c8c2fb93bce9364a707f9dc88af7ff9a26::" providerId="AD" clId="Web-{C1E8A8BB-0F79-0A0D-0DBB-D69757802984}" dt="2023-08-27T12:35:27.812" v="329"/>
          <ac:picMkLst>
            <pc:docMk/>
            <pc:sldMk cId="1847371785" sldId="276"/>
            <ac:picMk id="5" creationId="{6940B4CF-5095-458C-5D5E-17DA530441CB}"/>
          </ac:picMkLst>
        </pc:picChg>
      </pc:sldChg>
      <pc:sldChg chg="addSp delSp modSp">
        <pc:chgData name="Guest User" userId="S::urn:spo:anon#b7d304286f01efa9e1b302ba4e6f58c8c2fb93bce9364a707f9dc88af7ff9a26::" providerId="AD" clId="Web-{C1E8A8BB-0F79-0A0D-0DBB-D69757802984}" dt="2023-08-27T12:35:35.780" v="334"/>
        <pc:sldMkLst>
          <pc:docMk/>
          <pc:sldMk cId="939050045" sldId="277"/>
        </pc:sldMkLst>
        <pc:spChg chg="add del mod">
          <ac:chgData name="Guest User" userId="S::urn:spo:anon#b7d304286f01efa9e1b302ba4e6f58c8c2fb93bce9364a707f9dc88af7ff9a26::" providerId="AD" clId="Web-{C1E8A8BB-0F79-0A0D-0DBB-D69757802984}" dt="2023-08-27T12:15:55.557" v="45"/>
          <ac:spMkLst>
            <pc:docMk/>
            <pc:sldMk cId="939050045" sldId="277"/>
            <ac:spMk id="4" creationId="{F1A80C8F-411A-7670-4FCD-C54B55371432}"/>
          </ac:spMkLst>
        </pc:spChg>
        <pc:picChg chg="add">
          <ac:chgData name="Guest User" userId="S::urn:spo:anon#b7d304286f01efa9e1b302ba4e6f58c8c2fb93bce9364a707f9dc88af7ff9a26::" providerId="AD" clId="Web-{C1E8A8BB-0F79-0A0D-0DBB-D69757802984}" dt="2023-08-27T12:35:35.780" v="334"/>
          <ac:picMkLst>
            <pc:docMk/>
            <pc:sldMk cId="939050045" sldId="277"/>
            <ac:picMk id="6" creationId="{525B291E-3FDC-732B-C393-B314A14DA99B}"/>
          </ac:picMkLst>
        </pc:picChg>
      </pc:sldChg>
      <pc:sldChg chg="addSp">
        <pc:chgData name="Guest User" userId="S::urn:spo:anon#b7d304286f01efa9e1b302ba4e6f58c8c2fb93bce9364a707f9dc88af7ff9a26::" providerId="AD" clId="Web-{C1E8A8BB-0F79-0A0D-0DBB-D69757802984}" dt="2023-08-27T12:35:37.843" v="336"/>
        <pc:sldMkLst>
          <pc:docMk/>
          <pc:sldMk cId="204407049" sldId="278"/>
        </pc:sldMkLst>
        <pc:picChg chg="add">
          <ac:chgData name="Guest User" userId="S::urn:spo:anon#b7d304286f01efa9e1b302ba4e6f58c8c2fb93bce9364a707f9dc88af7ff9a26::" providerId="AD" clId="Web-{C1E8A8BB-0F79-0A0D-0DBB-D69757802984}" dt="2023-08-27T12:35:37.843" v="336"/>
          <ac:picMkLst>
            <pc:docMk/>
            <pc:sldMk cId="204407049" sldId="278"/>
            <ac:picMk id="5" creationId="{4B8150A0-FEE4-0DDB-5571-4D267B3FE524}"/>
          </ac:picMkLst>
        </pc:picChg>
      </pc:sldChg>
      <pc:sldChg chg="addSp">
        <pc:chgData name="Guest User" userId="S::urn:spo:anon#b7d304286f01efa9e1b302ba4e6f58c8c2fb93bce9364a707f9dc88af7ff9a26::" providerId="AD" clId="Web-{C1E8A8BB-0F79-0A0D-0DBB-D69757802984}" dt="2023-08-27T12:35:37.155" v="335"/>
        <pc:sldMkLst>
          <pc:docMk/>
          <pc:sldMk cId="570028693" sldId="279"/>
        </pc:sldMkLst>
        <pc:picChg chg="add">
          <ac:chgData name="Guest User" userId="S::urn:spo:anon#b7d304286f01efa9e1b302ba4e6f58c8c2fb93bce9364a707f9dc88af7ff9a26::" providerId="AD" clId="Web-{C1E8A8BB-0F79-0A0D-0DBB-D69757802984}" dt="2023-08-27T12:35:37.155" v="335"/>
          <ac:picMkLst>
            <pc:docMk/>
            <pc:sldMk cId="570028693" sldId="279"/>
            <ac:picMk id="4" creationId="{D4251CDF-A4D4-F851-5CC0-253A3922B2AD}"/>
          </ac:picMkLst>
        </pc:picChg>
      </pc:sldChg>
      <pc:sldChg chg="addSp">
        <pc:chgData name="Guest User" userId="S::urn:spo:anon#b7d304286f01efa9e1b302ba4e6f58c8c2fb93bce9364a707f9dc88af7ff9a26::" providerId="AD" clId="Web-{C1E8A8BB-0F79-0A0D-0DBB-D69757802984}" dt="2023-08-27T12:35:40.374" v="338"/>
        <pc:sldMkLst>
          <pc:docMk/>
          <pc:sldMk cId="2560561591" sldId="280"/>
        </pc:sldMkLst>
        <pc:picChg chg="add">
          <ac:chgData name="Guest User" userId="S::urn:spo:anon#b7d304286f01efa9e1b302ba4e6f58c8c2fb93bce9364a707f9dc88af7ff9a26::" providerId="AD" clId="Web-{C1E8A8BB-0F79-0A0D-0DBB-D69757802984}" dt="2023-08-27T12:35:40.374" v="338"/>
          <ac:picMkLst>
            <pc:docMk/>
            <pc:sldMk cId="2560561591" sldId="280"/>
            <ac:picMk id="14" creationId="{3B49F315-CD63-DDA2-1BC6-CDE21D17D19C}"/>
          </ac:picMkLst>
        </pc:picChg>
      </pc:sldChg>
      <pc:sldChg chg="addSp modSp">
        <pc:chgData name="Guest User" userId="S::urn:spo:anon#b7d304286f01efa9e1b302ba4e6f58c8c2fb93bce9364a707f9dc88af7ff9a26::" providerId="AD" clId="Web-{C1E8A8BB-0F79-0A0D-0DBB-D69757802984}" dt="2023-08-27T12:35:30.499" v="331"/>
        <pc:sldMkLst>
          <pc:docMk/>
          <pc:sldMk cId="3745738609" sldId="281"/>
        </pc:sldMkLst>
        <pc:spChg chg="mod">
          <ac:chgData name="Guest User" userId="S::urn:spo:anon#b7d304286f01efa9e1b302ba4e6f58c8c2fb93bce9364a707f9dc88af7ff9a26::" providerId="AD" clId="Web-{C1E8A8BB-0F79-0A0D-0DBB-D69757802984}" dt="2023-08-27T12:09:04.082" v="24" actId="20577"/>
          <ac:spMkLst>
            <pc:docMk/>
            <pc:sldMk cId="3745738609" sldId="281"/>
            <ac:spMk id="11" creationId="{0D6F8352-31A4-C3B3-2F3B-81B14316628E}"/>
          </ac:spMkLst>
        </pc:spChg>
        <pc:picChg chg="add">
          <ac:chgData name="Guest User" userId="S::urn:spo:anon#b7d304286f01efa9e1b302ba4e6f58c8c2fb93bce9364a707f9dc88af7ff9a26::" providerId="AD" clId="Web-{C1E8A8BB-0F79-0A0D-0DBB-D69757802984}" dt="2023-08-27T12:35:30.499" v="331"/>
          <ac:picMkLst>
            <pc:docMk/>
            <pc:sldMk cId="3745738609" sldId="281"/>
            <ac:picMk id="6" creationId="{751BC726-C972-75FF-E4B5-8558D741D1B0}"/>
          </ac:picMkLst>
        </pc:picChg>
      </pc:sldChg>
      <pc:sldChg chg="addSp delSp modSp add ord replId">
        <pc:chgData name="Guest User" userId="S::urn:spo:anon#b7d304286f01efa9e1b302ba4e6f58c8c2fb93bce9364a707f9dc88af7ff9a26::" providerId="AD" clId="Web-{C1E8A8BB-0F79-0A0D-0DBB-D69757802984}" dt="2023-08-27T12:35:47.828" v="341"/>
        <pc:sldMkLst>
          <pc:docMk/>
          <pc:sldMk cId="1988950401" sldId="282"/>
        </pc:sldMkLst>
        <pc:spChg chg="mod">
          <ac:chgData name="Guest User" userId="S::urn:spo:anon#b7d304286f01efa9e1b302ba4e6f58c8c2fb93bce9364a707f9dc88af7ff9a26::" providerId="AD" clId="Web-{C1E8A8BB-0F79-0A0D-0DBB-D69757802984}" dt="2023-08-27T12:26:09.520" v="279" actId="20577"/>
          <ac:spMkLst>
            <pc:docMk/>
            <pc:sldMk cId="1988950401" sldId="282"/>
            <ac:spMk id="2" creationId="{13613D85-E1B2-BE2E-4D5E-F0B65A6D95EF}"/>
          </ac:spMkLst>
        </pc:spChg>
        <pc:spChg chg="mod">
          <ac:chgData name="Guest User" userId="S::urn:spo:anon#b7d304286f01efa9e1b302ba4e6f58c8c2fb93bce9364a707f9dc88af7ff9a26::" providerId="AD" clId="Web-{C1E8A8BB-0F79-0A0D-0DBB-D69757802984}" dt="2023-08-27T12:17:02.527" v="58" actId="20577"/>
          <ac:spMkLst>
            <pc:docMk/>
            <pc:sldMk cId="1988950401" sldId="282"/>
            <ac:spMk id="3" creationId="{470149C4-46C9-2FB3-CCF0-153B6064CD04}"/>
          </ac:spMkLst>
        </pc:spChg>
        <pc:spChg chg="add del">
          <ac:chgData name="Guest User" userId="S::urn:spo:anon#b7d304286f01efa9e1b302ba4e6f58c8c2fb93bce9364a707f9dc88af7ff9a26::" providerId="AD" clId="Web-{C1E8A8BB-0F79-0A0D-0DBB-D69757802984}" dt="2023-08-27T12:26:30.739" v="281"/>
          <ac:spMkLst>
            <pc:docMk/>
            <pc:sldMk cId="1988950401" sldId="282"/>
            <ac:spMk id="5" creationId="{1CBA5458-DD4A-2311-B150-5EDBAD54734B}"/>
          </ac:spMkLst>
        </pc:spChg>
        <pc:spChg chg="add del">
          <ac:chgData name="Guest User" userId="S::urn:spo:anon#b7d304286f01efa9e1b302ba4e6f58c8c2fb93bce9364a707f9dc88af7ff9a26::" providerId="AD" clId="Web-{C1E8A8BB-0F79-0A0D-0DBB-D69757802984}" dt="2023-08-27T12:26:34.754" v="283"/>
          <ac:spMkLst>
            <pc:docMk/>
            <pc:sldMk cId="1988950401" sldId="282"/>
            <ac:spMk id="7" creationId="{F0D38F23-18BC-C75C-CBA2-820B55DB1378}"/>
          </ac:spMkLst>
        </pc:spChg>
        <pc:spChg chg="mod">
          <ac:chgData name="Guest User" userId="S::urn:spo:anon#b7d304286f01efa9e1b302ba4e6f58c8c2fb93bce9364a707f9dc88af7ff9a26::" providerId="AD" clId="Web-{C1E8A8BB-0F79-0A0D-0DBB-D69757802984}" dt="2023-08-27T12:16:57.621" v="57" actId="20577"/>
          <ac:spMkLst>
            <pc:docMk/>
            <pc:sldMk cId="1988950401" sldId="282"/>
            <ac:spMk id="8" creationId="{2C56F05F-EBA4-848C-5BDE-6EF7E511A626}"/>
          </ac:spMkLst>
        </pc:spChg>
        <pc:spChg chg="mod">
          <ac:chgData name="Guest User" userId="S::urn:spo:anon#b7d304286f01efa9e1b302ba4e6f58c8c2fb93bce9364a707f9dc88af7ff9a26::" providerId="AD" clId="Web-{C1E8A8BB-0F79-0A0D-0DBB-D69757802984}" dt="2023-08-27T12:16:56.949" v="56" actId="20577"/>
          <ac:spMkLst>
            <pc:docMk/>
            <pc:sldMk cId="1988950401" sldId="282"/>
            <ac:spMk id="10" creationId="{6ACF299D-55B4-5C0C-3682-64A1A76D9904}"/>
          </ac:spMkLst>
        </pc:spChg>
        <pc:picChg chg="add">
          <ac:chgData name="Guest User" userId="S::urn:spo:anon#b7d304286f01efa9e1b302ba4e6f58c8c2fb93bce9364a707f9dc88af7ff9a26::" providerId="AD" clId="Web-{C1E8A8BB-0F79-0A0D-0DBB-D69757802984}" dt="2023-08-27T12:35:47.828" v="341"/>
          <ac:picMkLst>
            <pc:docMk/>
            <pc:sldMk cId="1988950401" sldId="282"/>
            <ac:picMk id="11" creationId="{2BF78061-2428-C946-CD12-5E7A9432364A}"/>
          </ac:picMkLst>
        </pc:picChg>
      </pc:sldChg>
      <pc:sldChg chg="addSp add replId">
        <pc:chgData name="Guest User" userId="S::urn:spo:anon#b7d304286f01efa9e1b302ba4e6f58c8c2fb93bce9364a707f9dc88af7ff9a26::" providerId="AD" clId="Web-{C1E8A8BB-0F79-0A0D-0DBB-D69757802984}" dt="2023-08-27T12:35:39.796" v="337"/>
        <pc:sldMkLst>
          <pc:docMk/>
          <pc:sldMk cId="3505037477" sldId="283"/>
        </pc:sldMkLst>
        <pc:picChg chg="add">
          <ac:chgData name="Guest User" userId="S::urn:spo:anon#b7d304286f01efa9e1b302ba4e6f58c8c2fb93bce9364a707f9dc88af7ff9a26::" providerId="AD" clId="Web-{C1E8A8BB-0F79-0A0D-0DBB-D69757802984}" dt="2023-08-27T12:35:39.796" v="337"/>
          <ac:picMkLst>
            <pc:docMk/>
            <pc:sldMk cId="3505037477" sldId="283"/>
            <ac:picMk id="5" creationId="{B01D4468-B57B-98C8-B1AE-4C576D651D2C}"/>
          </ac:picMkLst>
        </pc:picChg>
      </pc:sldChg>
      <pc:sldChg chg="addSp delSp modSp add replId">
        <pc:chgData name="Guest User" userId="S::urn:spo:anon#b7d304286f01efa9e1b302ba4e6f58c8c2fb93bce9364a707f9dc88af7ff9a26::" providerId="AD" clId="Web-{C1E8A8BB-0F79-0A0D-0DBB-D69757802984}" dt="2023-08-27T12:37:57.314" v="378" actId="20577"/>
        <pc:sldMkLst>
          <pc:docMk/>
          <pc:sldMk cId="2782904932" sldId="284"/>
        </pc:sldMkLst>
        <pc:spChg chg="mod">
          <ac:chgData name="Guest User" userId="S::urn:spo:anon#b7d304286f01efa9e1b302ba4e6f58c8c2fb93bce9364a707f9dc88af7ff9a26::" providerId="AD" clId="Web-{C1E8A8BB-0F79-0A0D-0DBB-D69757802984}" dt="2023-08-27T12:37:57.314" v="378" actId="20577"/>
          <ac:spMkLst>
            <pc:docMk/>
            <pc:sldMk cId="2782904932" sldId="284"/>
            <ac:spMk id="2" creationId="{9D49E04B-E4F9-0C5C-8E81-E7778E43B1B9}"/>
          </ac:spMkLst>
        </pc:spChg>
        <pc:spChg chg="add mod">
          <ac:chgData name="Guest User" userId="S::urn:spo:anon#b7d304286f01efa9e1b302ba4e6f58c8c2fb93bce9364a707f9dc88af7ff9a26::" providerId="AD" clId="Web-{C1E8A8BB-0F79-0A0D-0DBB-D69757802984}" dt="2023-08-27T12:25:29.363" v="262" actId="1076"/>
          <ac:spMkLst>
            <pc:docMk/>
            <pc:sldMk cId="2782904932" sldId="284"/>
            <ac:spMk id="3" creationId="{97A15B9C-11AD-4465-44CB-0B062107E408}"/>
          </ac:spMkLst>
        </pc:spChg>
        <pc:spChg chg="mod">
          <ac:chgData name="Guest User" userId="S::urn:spo:anon#b7d304286f01efa9e1b302ba4e6f58c8c2fb93bce9364a707f9dc88af7ff9a26::" providerId="AD" clId="Web-{C1E8A8BB-0F79-0A0D-0DBB-D69757802984}" dt="2023-08-27T12:25:29.363" v="263" actId="1076"/>
          <ac:spMkLst>
            <pc:docMk/>
            <pc:sldMk cId="2782904932" sldId="284"/>
            <ac:spMk id="6" creationId="{010DA75D-2641-425C-990E-10F057DB1CAD}"/>
          </ac:spMkLst>
        </pc:spChg>
        <pc:spChg chg="mod">
          <ac:chgData name="Guest User" userId="S::urn:spo:anon#b7d304286f01efa9e1b302ba4e6f58c8c2fb93bce9364a707f9dc88af7ff9a26::" providerId="AD" clId="Web-{C1E8A8BB-0F79-0A0D-0DBB-D69757802984}" dt="2023-08-27T12:25:29.331" v="259" actId="1076"/>
          <ac:spMkLst>
            <pc:docMk/>
            <pc:sldMk cId="2782904932" sldId="284"/>
            <ac:spMk id="7" creationId="{6B1AD88D-7B81-529A-C08A-E97F2C14D10D}"/>
          </ac:spMkLst>
        </pc:spChg>
        <pc:spChg chg="mod">
          <ac:chgData name="Guest User" userId="S::urn:spo:anon#b7d304286f01efa9e1b302ba4e6f58c8c2fb93bce9364a707f9dc88af7ff9a26::" providerId="AD" clId="Web-{C1E8A8BB-0F79-0A0D-0DBB-D69757802984}" dt="2023-08-27T12:25:29.347" v="260" actId="1076"/>
          <ac:spMkLst>
            <pc:docMk/>
            <pc:sldMk cId="2782904932" sldId="284"/>
            <ac:spMk id="8" creationId="{A10F85E7-BE7D-358A-0EB2-01EBF86ACEDC}"/>
          </ac:spMkLst>
        </pc:spChg>
        <pc:spChg chg="mod">
          <ac:chgData name="Guest User" userId="S::urn:spo:anon#b7d304286f01efa9e1b302ba4e6f58c8c2fb93bce9364a707f9dc88af7ff9a26::" providerId="AD" clId="Web-{C1E8A8BB-0F79-0A0D-0DBB-D69757802984}" dt="2023-08-27T12:25:29.347" v="261" actId="1076"/>
          <ac:spMkLst>
            <pc:docMk/>
            <pc:sldMk cId="2782904932" sldId="284"/>
            <ac:spMk id="9" creationId="{A754F32C-3492-D364-2E3C-64B115A44880}"/>
          </ac:spMkLst>
        </pc:spChg>
        <pc:picChg chg="del">
          <ac:chgData name="Guest User" userId="S::urn:spo:anon#b7d304286f01efa9e1b302ba4e6f58c8c2fb93bce9364a707f9dc88af7ff9a26::" providerId="AD" clId="Web-{C1E8A8BB-0F79-0A0D-0DBB-D69757802984}" dt="2023-08-27T12:20:20.670" v="95"/>
          <ac:picMkLst>
            <pc:docMk/>
            <pc:sldMk cId="2782904932" sldId="284"/>
            <ac:picMk id="4" creationId="{B09DC871-2035-47FC-AA9F-C0DC60B4D640}"/>
          </ac:picMkLst>
        </pc:picChg>
        <pc:picChg chg="add">
          <ac:chgData name="Guest User" userId="S::urn:spo:anon#b7d304286f01efa9e1b302ba4e6f58c8c2fb93bce9364a707f9dc88af7ff9a26::" providerId="AD" clId="Web-{C1E8A8BB-0F79-0A0D-0DBB-D69757802984}" dt="2023-08-27T12:35:47.593" v="340"/>
          <ac:picMkLst>
            <pc:docMk/>
            <pc:sldMk cId="2782904932" sldId="284"/>
            <ac:picMk id="10" creationId="{DCD188EF-445B-C6BF-6C85-1324072999B0}"/>
          </ac:picMkLst>
        </pc:picChg>
      </pc:sldChg>
      <pc:sldChg chg="addSp delSp modSp add mod replId setBg addAnim">
        <pc:chgData name="Guest User" userId="S::urn:spo:anon#b7d304286f01efa9e1b302ba4e6f58c8c2fb93bce9364a707f9dc88af7ff9a26::" providerId="AD" clId="Web-{C1E8A8BB-0F79-0A0D-0DBB-D69757802984}" dt="2023-08-27T12:35:48.078" v="342"/>
        <pc:sldMkLst>
          <pc:docMk/>
          <pc:sldMk cId="2165059650" sldId="285"/>
        </pc:sldMkLst>
        <pc:spChg chg="mod">
          <ac:chgData name="Guest User" userId="S::urn:spo:anon#b7d304286f01efa9e1b302ba4e6f58c8c2fb93bce9364a707f9dc88af7ff9a26::" providerId="AD" clId="Web-{C1E8A8BB-0F79-0A0D-0DBB-D69757802984}" dt="2023-08-27T12:27:13.442" v="304"/>
          <ac:spMkLst>
            <pc:docMk/>
            <pc:sldMk cId="2165059650" sldId="285"/>
            <ac:spMk id="2" creationId="{13613D85-E1B2-BE2E-4D5E-F0B65A6D95EF}"/>
          </ac:spMkLst>
        </pc:spChg>
        <pc:spChg chg="del">
          <ac:chgData name="Guest User" userId="S::urn:spo:anon#b7d304286f01efa9e1b302ba4e6f58c8c2fb93bce9364a707f9dc88af7ff9a26::" providerId="AD" clId="Web-{C1E8A8BB-0F79-0A0D-0DBB-D69757802984}" dt="2023-08-27T12:26:49.083" v="292"/>
          <ac:spMkLst>
            <pc:docMk/>
            <pc:sldMk cId="2165059650" sldId="285"/>
            <ac:spMk id="3" creationId="{470149C4-46C9-2FB3-CCF0-153B6064CD04}"/>
          </ac:spMkLst>
        </pc:spChg>
        <pc:spChg chg="add del mod">
          <ac:chgData name="Guest User" userId="S::urn:spo:anon#b7d304286f01efa9e1b302ba4e6f58c8c2fb93bce9364a707f9dc88af7ff9a26::" providerId="AD" clId="Web-{C1E8A8BB-0F79-0A0D-0DBB-D69757802984}" dt="2023-08-27T12:26:52.254" v="293"/>
          <ac:spMkLst>
            <pc:docMk/>
            <pc:sldMk cId="2165059650" sldId="285"/>
            <ac:spMk id="5" creationId="{1C87FA3F-08CC-0773-6FC5-E7E9865BC0B4}"/>
          </ac:spMkLst>
        </pc:spChg>
        <pc:spChg chg="del">
          <ac:chgData name="Guest User" userId="S::urn:spo:anon#b7d304286f01efa9e1b302ba4e6f58c8c2fb93bce9364a707f9dc88af7ff9a26::" providerId="AD" clId="Web-{C1E8A8BB-0F79-0A0D-0DBB-D69757802984}" dt="2023-08-27T12:26:47.504" v="291"/>
          <ac:spMkLst>
            <pc:docMk/>
            <pc:sldMk cId="2165059650" sldId="285"/>
            <ac:spMk id="8" creationId="{2C56F05F-EBA4-848C-5BDE-6EF7E511A626}"/>
          </ac:spMkLst>
        </pc:spChg>
        <pc:spChg chg="del">
          <ac:chgData name="Guest User" userId="S::urn:spo:anon#b7d304286f01efa9e1b302ba4e6f58c8c2fb93bce9364a707f9dc88af7ff9a26::" providerId="AD" clId="Web-{C1E8A8BB-0F79-0A0D-0DBB-D69757802984}" dt="2023-08-27T12:26:53.473" v="294"/>
          <ac:spMkLst>
            <pc:docMk/>
            <pc:sldMk cId="2165059650" sldId="285"/>
            <ac:spMk id="10" creationId="{6ACF299D-55B4-5C0C-3682-64A1A76D9904}"/>
          </ac:spMkLst>
        </pc:spChg>
        <pc:spChg chg="add">
          <ac:chgData name="Guest User" userId="S::urn:spo:anon#b7d304286f01efa9e1b302ba4e6f58c8c2fb93bce9364a707f9dc88af7ff9a26::" providerId="AD" clId="Web-{C1E8A8BB-0F79-0A0D-0DBB-D69757802984}" dt="2023-08-27T12:27:13.442" v="304"/>
          <ac:spMkLst>
            <pc:docMk/>
            <pc:sldMk cId="2165059650" sldId="285"/>
            <ac:spMk id="12" creationId="{989BE678-777B-482A-A616-FEDC47B162E5}"/>
          </ac:spMkLst>
        </pc:spChg>
        <pc:spChg chg="add">
          <ac:chgData name="Guest User" userId="S::urn:spo:anon#b7d304286f01efa9e1b302ba4e6f58c8c2fb93bce9364a707f9dc88af7ff9a26::" providerId="AD" clId="Web-{C1E8A8BB-0F79-0A0D-0DBB-D69757802984}" dt="2023-08-27T12:27:13.442" v="304"/>
          <ac:spMkLst>
            <pc:docMk/>
            <pc:sldMk cId="2165059650" sldId="285"/>
            <ac:spMk id="18" creationId="{D28BE0C3-2102-4820-B88B-A448B1840D14}"/>
          </ac:spMkLst>
        </pc:spChg>
        <pc:spChg chg="add">
          <ac:chgData name="Guest User" userId="S::urn:spo:anon#b7d304286f01efa9e1b302ba4e6f58c8c2fb93bce9364a707f9dc88af7ff9a26::" providerId="AD" clId="Web-{C1E8A8BB-0F79-0A0D-0DBB-D69757802984}" dt="2023-08-27T12:27:13.442" v="304"/>
          <ac:spMkLst>
            <pc:docMk/>
            <pc:sldMk cId="2165059650" sldId="285"/>
            <ac:spMk id="20" creationId="{C885E190-58DD-42DD-A4A8-401E15C92A52}"/>
          </ac:spMkLst>
        </pc:spChg>
        <pc:picChg chg="add">
          <ac:chgData name="Guest User" userId="S::urn:spo:anon#b7d304286f01efa9e1b302ba4e6f58c8c2fb93bce9364a707f9dc88af7ff9a26::" providerId="AD" clId="Web-{C1E8A8BB-0F79-0A0D-0DBB-D69757802984}" dt="2023-08-27T12:27:13.442" v="304"/>
          <ac:picMkLst>
            <pc:docMk/>
            <pc:sldMk cId="2165059650" sldId="285"/>
            <ac:picMk id="4" creationId="{38163963-0188-BC28-FEBD-1572D1AFD8A6}"/>
          </ac:picMkLst>
        </pc:picChg>
        <pc:picChg chg="add">
          <ac:chgData name="Guest User" userId="S::urn:spo:anon#b7d304286f01efa9e1b302ba4e6f58c8c2fb93bce9364a707f9dc88af7ff9a26::" providerId="AD" clId="Web-{C1E8A8BB-0F79-0A0D-0DBB-D69757802984}" dt="2023-08-27T12:27:13.442" v="304"/>
          <ac:picMkLst>
            <pc:docMk/>
            <pc:sldMk cId="2165059650" sldId="285"/>
            <ac:picMk id="6" creationId="{DF19BAF3-7E20-4B9D-B544-BABAEEA1FA75}"/>
          </ac:picMkLst>
        </pc:picChg>
        <pc:picChg chg="add">
          <ac:chgData name="Guest User" userId="S::urn:spo:anon#b7d304286f01efa9e1b302ba4e6f58c8c2fb93bce9364a707f9dc88af7ff9a26::" providerId="AD" clId="Web-{C1E8A8BB-0F79-0A0D-0DBB-D69757802984}" dt="2023-08-27T12:27:13.442" v="304"/>
          <ac:picMkLst>
            <pc:docMk/>
            <pc:sldMk cId="2165059650" sldId="285"/>
            <ac:picMk id="7" creationId="{950648F4-ABCD-4DF0-8641-76CFB2354721}"/>
          </ac:picMkLst>
        </pc:picChg>
        <pc:picChg chg="add">
          <ac:chgData name="Guest User" userId="S::urn:spo:anon#b7d304286f01efa9e1b302ba4e6f58c8c2fb93bce9364a707f9dc88af7ff9a26::" providerId="AD" clId="Web-{C1E8A8BB-0F79-0A0D-0DBB-D69757802984}" dt="2023-08-27T12:35:48.078" v="342"/>
          <ac:picMkLst>
            <pc:docMk/>
            <pc:sldMk cId="2165059650" sldId="285"/>
            <ac:picMk id="11" creationId="{11A42A24-EBE3-D89B-800A-9683703D2FE4}"/>
          </ac:picMkLst>
        </pc:picChg>
        <pc:picChg chg="add">
          <ac:chgData name="Guest User" userId="S::urn:spo:anon#b7d304286f01efa9e1b302ba4e6f58c8c2fb93bce9364a707f9dc88af7ff9a26::" providerId="AD" clId="Web-{C1E8A8BB-0F79-0A0D-0DBB-D69757802984}" dt="2023-08-27T12:27:13.442" v="304"/>
          <ac:picMkLst>
            <pc:docMk/>
            <pc:sldMk cId="2165059650" sldId="285"/>
            <ac:picMk id="14" creationId="{CF1EB4BD-9C7E-4AA3-9681-C7EB0DA6250B}"/>
          </ac:picMkLst>
        </pc:picChg>
        <pc:picChg chg="add">
          <ac:chgData name="Guest User" userId="S::urn:spo:anon#b7d304286f01efa9e1b302ba4e6f58c8c2fb93bce9364a707f9dc88af7ff9a26::" providerId="AD" clId="Web-{C1E8A8BB-0F79-0A0D-0DBB-D69757802984}" dt="2023-08-27T12:27:13.442" v="304"/>
          <ac:picMkLst>
            <pc:docMk/>
            <pc:sldMk cId="2165059650" sldId="285"/>
            <ac:picMk id="16" creationId="{94AAE3AA-3759-4D28-B0EF-575F25A5146C}"/>
          </ac:picMkLst>
        </pc:picChg>
      </pc:sldChg>
    </pc:docChg>
  </pc:docChgLst>
  <pc:docChgLst>
    <pc:chgData name="Beni Urech" userId="S::beni@beniurech.ch::62498a3c-6f5e-4252-8937-afd167e2b19c" providerId="AD" clId="Web-{0A472808-FF11-4FAC-A59E-30B9870337C9}"/>
    <pc:docChg chg="modSld">
      <pc:chgData name="Beni Urech" userId="S::beni@beniurech.ch::62498a3c-6f5e-4252-8937-afd167e2b19c" providerId="AD" clId="Web-{0A472808-FF11-4FAC-A59E-30B9870337C9}" dt="2023-08-19T12:03:00.817" v="2" actId="20577"/>
      <pc:docMkLst>
        <pc:docMk/>
      </pc:docMkLst>
      <pc:sldChg chg="modSp">
        <pc:chgData name="Beni Urech" userId="S::beni@beniurech.ch::62498a3c-6f5e-4252-8937-afd167e2b19c" providerId="AD" clId="Web-{0A472808-FF11-4FAC-A59E-30B9870337C9}" dt="2023-08-19T12:03:00.817" v="2" actId="20577"/>
        <pc:sldMkLst>
          <pc:docMk/>
          <pc:sldMk cId="1577499883" sldId="256"/>
        </pc:sldMkLst>
        <pc:spChg chg="mod">
          <ac:chgData name="Beni Urech" userId="S::beni@beniurech.ch::62498a3c-6f5e-4252-8937-afd167e2b19c" providerId="AD" clId="Web-{0A472808-FF11-4FAC-A59E-30B9870337C9}" dt="2023-08-19T12:03:00.817" v="2" actId="20577"/>
          <ac:spMkLst>
            <pc:docMk/>
            <pc:sldMk cId="1577499883" sldId="256"/>
            <ac:spMk id="2" creationId="{00000000-0000-0000-0000-000000000000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72E1F8-97E6-C24A-B2DD-B5E721789823}" type="doc">
      <dgm:prSet loTypeId="urn:microsoft.com/office/officeart/2005/8/layout/vProcess5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FCE58006-364F-714B-948E-84FA78C9B4FB}">
      <dgm:prSet phldrT="[Text]"/>
      <dgm:spPr/>
      <dgm:t>
        <a:bodyPr/>
        <a:lstStyle/>
        <a:p>
          <a:r>
            <a:rPr lang="de-DE" dirty="0"/>
            <a:t>Domain </a:t>
          </a:r>
          <a:r>
            <a:rPr lang="de-DE" dirty="0" err="1"/>
            <a:t>registration</a:t>
          </a:r>
          <a:endParaRPr lang="de-DE" dirty="0"/>
        </a:p>
      </dgm:t>
    </dgm:pt>
    <dgm:pt modelId="{C1AC22C8-46DD-0447-96DA-3E558E0E7134}" type="parTrans" cxnId="{43C7556D-0FD3-E84A-A539-971F1F9164F8}">
      <dgm:prSet/>
      <dgm:spPr/>
      <dgm:t>
        <a:bodyPr/>
        <a:lstStyle/>
        <a:p>
          <a:endParaRPr lang="de-DE"/>
        </a:p>
      </dgm:t>
    </dgm:pt>
    <dgm:pt modelId="{F67013C3-644C-5845-9EDC-AC6B83D0E0A4}" type="sibTrans" cxnId="{43C7556D-0FD3-E84A-A539-971F1F9164F8}">
      <dgm:prSet/>
      <dgm:spPr/>
      <dgm:t>
        <a:bodyPr/>
        <a:lstStyle/>
        <a:p>
          <a:endParaRPr lang="de-DE"/>
        </a:p>
      </dgm:t>
    </dgm:pt>
    <dgm:pt modelId="{147B41A6-314F-304F-AE8F-95F19C9CA5B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/>
            <a:t>Domain pattern</a:t>
          </a:r>
        </a:p>
      </dgm:t>
    </dgm:pt>
    <dgm:pt modelId="{6A67525F-CACE-C047-A3C4-8807B67F410B}" type="parTrans" cxnId="{20997658-2CA0-7645-BE26-92F04D4CE85E}">
      <dgm:prSet/>
      <dgm:spPr/>
      <dgm:t>
        <a:bodyPr/>
        <a:lstStyle/>
        <a:p>
          <a:endParaRPr lang="de-DE"/>
        </a:p>
      </dgm:t>
    </dgm:pt>
    <dgm:pt modelId="{6195FA4A-953F-054C-B1F6-892EF3AE3586}" type="sibTrans" cxnId="{20997658-2CA0-7645-BE26-92F04D4CE85E}">
      <dgm:prSet/>
      <dgm:spPr/>
      <dgm:t>
        <a:bodyPr/>
        <a:lstStyle/>
        <a:p>
          <a:endParaRPr lang="de-DE"/>
        </a:p>
      </dgm:t>
    </dgm:pt>
    <dgm:pt modelId="{1C6EDD2C-B9F2-DB4F-A182-E832BC0C77A6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/>
            <a:t>Registrar</a:t>
          </a:r>
        </a:p>
      </dgm:t>
    </dgm:pt>
    <dgm:pt modelId="{59827D63-FD62-8247-BDB1-44B1D431BEB1}" type="parTrans" cxnId="{4839408D-0572-CD4B-9F02-8C072C08D20A}">
      <dgm:prSet/>
      <dgm:spPr/>
      <dgm:t>
        <a:bodyPr/>
        <a:lstStyle/>
        <a:p>
          <a:endParaRPr lang="de-DE"/>
        </a:p>
      </dgm:t>
    </dgm:pt>
    <dgm:pt modelId="{75EB00D0-C1B7-334B-A760-DB8FE659BA53}" type="sibTrans" cxnId="{4839408D-0572-CD4B-9F02-8C072C08D20A}">
      <dgm:prSet/>
      <dgm:spPr/>
      <dgm:t>
        <a:bodyPr/>
        <a:lstStyle/>
        <a:p>
          <a:endParaRPr lang="de-DE"/>
        </a:p>
      </dgm:t>
    </dgm:pt>
    <dgm:pt modelId="{F9B89C07-73CB-0046-B267-14C9C680F92D}">
      <dgm:prSet phldrT="[Text]"/>
      <dgm:spPr/>
      <dgm:t>
        <a:bodyPr/>
        <a:lstStyle/>
        <a:p>
          <a:r>
            <a:rPr lang="de-DE" dirty="0" err="1"/>
            <a:t>Certificate</a:t>
          </a:r>
          <a:r>
            <a:rPr lang="de-DE" dirty="0"/>
            <a:t> </a:t>
          </a:r>
          <a:r>
            <a:rPr lang="de-DE" dirty="0" err="1"/>
            <a:t>issuance</a:t>
          </a:r>
          <a:endParaRPr lang="de-DE" dirty="0"/>
        </a:p>
      </dgm:t>
    </dgm:pt>
    <dgm:pt modelId="{23E87D2C-5838-824F-B65F-E8FA31E2582D}" type="parTrans" cxnId="{FC4FB16A-F08B-3D4A-B412-143C58238D48}">
      <dgm:prSet/>
      <dgm:spPr/>
      <dgm:t>
        <a:bodyPr/>
        <a:lstStyle/>
        <a:p>
          <a:endParaRPr lang="de-DE"/>
        </a:p>
      </dgm:t>
    </dgm:pt>
    <dgm:pt modelId="{F2B7B56E-A167-4244-98C7-1DD0B2EE4AA1}" type="sibTrans" cxnId="{FC4FB16A-F08B-3D4A-B412-143C58238D48}">
      <dgm:prSet/>
      <dgm:spPr/>
      <dgm:t>
        <a:bodyPr/>
        <a:lstStyle/>
        <a:p>
          <a:endParaRPr lang="de-DE"/>
        </a:p>
      </dgm:t>
    </dgm:pt>
    <dgm:pt modelId="{75EA16E2-E96F-CE4D-A26F-767D4CE1EBE4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/>
            <a:t>Certificate authority</a:t>
          </a:r>
        </a:p>
      </dgm:t>
    </dgm:pt>
    <dgm:pt modelId="{7882252E-CC0A-6145-A82B-414E1FD45E4D}" type="parTrans" cxnId="{860A1B9A-F309-7B43-971A-D82E0D3257CD}">
      <dgm:prSet/>
      <dgm:spPr/>
      <dgm:t>
        <a:bodyPr/>
        <a:lstStyle/>
        <a:p>
          <a:endParaRPr lang="de-DE"/>
        </a:p>
      </dgm:t>
    </dgm:pt>
    <dgm:pt modelId="{27AEF234-A57E-EA48-9666-58E39D05034A}" type="sibTrans" cxnId="{860A1B9A-F309-7B43-971A-D82E0D3257CD}">
      <dgm:prSet/>
      <dgm:spPr/>
      <dgm:t>
        <a:bodyPr/>
        <a:lstStyle/>
        <a:p>
          <a:endParaRPr lang="de-DE"/>
        </a:p>
      </dgm:t>
    </dgm:pt>
    <dgm:pt modelId="{C46C8148-141D-1248-8B66-6424B7B92AE3}">
      <dgm:prSet phldrT="[Text]"/>
      <dgm:spPr/>
      <dgm:t>
        <a:bodyPr/>
        <a:lstStyle/>
        <a:p>
          <a:r>
            <a:rPr lang="de-DE" dirty="0"/>
            <a:t>Server </a:t>
          </a:r>
          <a:r>
            <a:rPr lang="de-DE" dirty="0" err="1"/>
            <a:t>setup</a:t>
          </a:r>
          <a:endParaRPr lang="de-DE" dirty="0"/>
        </a:p>
      </dgm:t>
    </dgm:pt>
    <dgm:pt modelId="{7720B509-25C2-894D-A8EA-BE962980CD19}" type="parTrans" cxnId="{59C98809-4221-B245-9765-5F4FA5248F9B}">
      <dgm:prSet/>
      <dgm:spPr/>
      <dgm:t>
        <a:bodyPr/>
        <a:lstStyle/>
        <a:p>
          <a:endParaRPr lang="de-DE"/>
        </a:p>
      </dgm:t>
    </dgm:pt>
    <dgm:pt modelId="{554A1752-E657-1A40-B111-02982CECA26C}" type="sibTrans" cxnId="{59C98809-4221-B245-9765-5F4FA5248F9B}">
      <dgm:prSet/>
      <dgm:spPr/>
      <dgm:t>
        <a:bodyPr/>
        <a:lstStyle/>
        <a:p>
          <a:endParaRPr lang="de-DE"/>
        </a:p>
      </dgm:t>
    </dgm:pt>
    <dgm:pt modelId="{99BE14A1-7694-7F41-BE39-225D0D16CE4C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/>
            <a:t>Hosting provider</a:t>
          </a:r>
        </a:p>
      </dgm:t>
    </dgm:pt>
    <dgm:pt modelId="{836DF6A4-A444-C646-ADE8-C302A9A4EBC7}" type="parTrans" cxnId="{248F7323-D3BD-9F48-B1A7-4274668F0C6F}">
      <dgm:prSet/>
      <dgm:spPr/>
      <dgm:t>
        <a:bodyPr/>
        <a:lstStyle/>
        <a:p>
          <a:endParaRPr lang="de-DE"/>
        </a:p>
      </dgm:t>
    </dgm:pt>
    <dgm:pt modelId="{BE5EB400-57D7-604B-B03C-A50F81314B4C}" type="sibTrans" cxnId="{248F7323-D3BD-9F48-B1A7-4274668F0C6F}">
      <dgm:prSet/>
      <dgm:spPr/>
      <dgm:t>
        <a:bodyPr/>
        <a:lstStyle/>
        <a:p>
          <a:endParaRPr lang="de-DE"/>
        </a:p>
      </dgm:t>
    </dgm:pt>
    <dgm:pt modelId="{8F0EFD97-E209-3548-B10C-2CC1220E506F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/>
            <a:t>JARM</a:t>
          </a:r>
        </a:p>
      </dgm:t>
    </dgm:pt>
    <dgm:pt modelId="{CB896CB0-B614-154C-87D2-333B41E4D4D1}" type="parTrans" cxnId="{3C526BDF-034F-B342-9F84-2EF7FE0E50F2}">
      <dgm:prSet/>
      <dgm:spPr/>
      <dgm:t>
        <a:bodyPr/>
        <a:lstStyle/>
        <a:p>
          <a:endParaRPr lang="de-DE"/>
        </a:p>
      </dgm:t>
    </dgm:pt>
    <dgm:pt modelId="{9F095B2B-D33A-1F44-9600-5852457F0BFD}" type="sibTrans" cxnId="{3C526BDF-034F-B342-9F84-2EF7FE0E50F2}">
      <dgm:prSet/>
      <dgm:spPr/>
      <dgm:t>
        <a:bodyPr/>
        <a:lstStyle/>
        <a:p>
          <a:endParaRPr lang="de-DE"/>
        </a:p>
      </dgm:t>
    </dgm:pt>
    <dgm:pt modelId="{2B8B789F-6003-3C40-AF08-346A2D1CDD7D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/>
            <a:t>Name Server provider</a:t>
          </a:r>
        </a:p>
      </dgm:t>
    </dgm:pt>
    <dgm:pt modelId="{451078B5-7C28-9A46-B138-BD98AC2C8B1C}" type="parTrans" cxnId="{6104DD4E-1CC7-5945-BF3B-E9A9FC064AA8}">
      <dgm:prSet/>
      <dgm:spPr/>
      <dgm:t>
        <a:bodyPr/>
        <a:lstStyle/>
        <a:p>
          <a:endParaRPr lang="de-DE"/>
        </a:p>
      </dgm:t>
    </dgm:pt>
    <dgm:pt modelId="{321DB862-D966-2B4C-95EF-F48DF011FB8D}" type="sibTrans" cxnId="{6104DD4E-1CC7-5945-BF3B-E9A9FC064AA8}">
      <dgm:prSet/>
      <dgm:spPr/>
      <dgm:t>
        <a:bodyPr/>
        <a:lstStyle/>
        <a:p>
          <a:endParaRPr lang="de-DE"/>
        </a:p>
      </dgm:t>
    </dgm:pt>
    <dgm:pt modelId="{A4AA06DB-35E8-5545-AB99-B0DBC64A0C43}">
      <dgm:prSet phldrT="[Text]"/>
      <dgm:spPr/>
      <dgm:t>
        <a:bodyPr/>
        <a:lstStyle/>
        <a:p>
          <a:r>
            <a:rPr lang="de-DE" dirty="0" err="1"/>
            <a:t>Weaponizing</a:t>
          </a:r>
          <a:endParaRPr lang="de-DE" dirty="0"/>
        </a:p>
      </dgm:t>
    </dgm:pt>
    <dgm:pt modelId="{04FF0D08-A726-8548-B103-740C36DFD48A}" type="parTrans" cxnId="{C2AD260B-BC19-F045-97D9-63D76235911A}">
      <dgm:prSet/>
      <dgm:spPr/>
      <dgm:t>
        <a:bodyPr/>
        <a:lstStyle/>
        <a:p>
          <a:endParaRPr lang="de-DE"/>
        </a:p>
      </dgm:t>
    </dgm:pt>
    <dgm:pt modelId="{E6ADE629-979D-E645-9854-D97E9F4FE6FF}" type="sibTrans" cxnId="{C2AD260B-BC19-F045-97D9-63D76235911A}">
      <dgm:prSet/>
      <dgm:spPr/>
      <dgm:t>
        <a:bodyPr/>
        <a:lstStyle/>
        <a:p>
          <a:endParaRPr lang="de-DE"/>
        </a:p>
      </dgm:t>
    </dgm:pt>
    <dgm:pt modelId="{1572FF31-FD3D-5C48-BF4B-0B66247E42B1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/>
            <a:t>Content, e.g. HTTP body hash</a:t>
          </a:r>
        </a:p>
      </dgm:t>
    </dgm:pt>
    <dgm:pt modelId="{ACB4043B-E69A-9F40-8DFD-AFC8A3E1E8DE}" type="parTrans" cxnId="{B4C7A502-ADA8-0047-9833-7320B3821AF5}">
      <dgm:prSet/>
      <dgm:spPr/>
      <dgm:t>
        <a:bodyPr/>
        <a:lstStyle/>
        <a:p>
          <a:endParaRPr lang="de-DE"/>
        </a:p>
      </dgm:t>
    </dgm:pt>
    <dgm:pt modelId="{C16D4D2B-3C15-0944-945D-A5F94958ADEF}" type="sibTrans" cxnId="{B4C7A502-ADA8-0047-9833-7320B3821AF5}">
      <dgm:prSet/>
      <dgm:spPr/>
      <dgm:t>
        <a:bodyPr/>
        <a:lstStyle/>
        <a:p>
          <a:endParaRPr lang="de-DE"/>
        </a:p>
      </dgm:t>
    </dgm:pt>
    <dgm:pt modelId="{DEDEB798-75B8-0445-8E88-BC1744F69240}">
      <dgm:prSet phldrT="[Text]"/>
      <dgm:spPr/>
      <dgm:t>
        <a:bodyPr/>
        <a:lstStyle/>
        <a:p>
          <a:pPr>
            <a:lnSpc>
              <a:spcPct val="100000"/>
            </a:lnSpc>
          </a:pPr>
          <a:r>
            <a:rPr lang="de-DE"/>
            <a:t>More DNS information</a:t>
          </a:r>
        </a:p>
      </dgm:t>
    </dgm:pt>
    <dgm:pt modelId="{7A54E5EB-863B-F241-BB70-9F2DE1FF52DD}" type="parTrans" cxnId="{D318F1DE-A0A0-6547-89BF-5523F5437778}">
      <dgm:prSet/>
      <dgm:spPr/>
      <dgm:t>
        <a:bodyPr/>
        <a:lstStyle/>
        <a:p>
          <a:endParaRPr lang="de-DE"/>
        </a:p>
      </dgm:t>
    </dgm:pt>
    <dgm:pt modelId="{ECDBDA6E-F5B7-AB4B-AE05-BC621C4821E8}" type="sibTrans" cxnId="{D318F1DE-A0A0-6547-89BF-5523F5437778}">
      <dgm:prSet/>
      <dgm:spPr/>
      <dgm:t>
        <a:bodyPr/>
        <a:lstStyle/>
        <a:p>
          <a:endParaRPr lang="de-DE"/>
        </a:p>
      </dgm:t>
    </dgm:pt>
    <dgm:pt modelId="{F1F1D47D-F9C3-F64A-90F6-F356B0F6DAA8}" type="pres">
      <dgm:prSet presAssocID="{F772E1F8-97E6-C24A-B2DD-B5E721789823}" presName="outerComposite" presStyleCnt="0">
        <dgm:presLayoutVars>
          <dgm:chMax val="5"/>
          <dgm:dir/>
          <dgm:resizeHandles val="exact"/>
        </dgm:presLayoutVars>
      </dgm:prSet>
      <dgm:spPr/>
    </dgm:pt>
    <dgm:pt modelId="{B876F44E-2ABD-994E-901D-0714DA6419EC}" type="pres">
      <dgm:prSet presAssocID="{F772E1F8-97E6-C24A-B2DD-B5E721789823}" presName="dummyMaxCanvas" presStyleCnt="0">
        <dgm:presLayoutVars/>
      </dgm:prSet>
      <dgm:spPr/>
    </dgm:pt>
    <dgm:pt modelId="{95179E38-409F-8A48-9FA3-C70E0DCAFE40}" type="pres">
      <dgm:prSet presAssocID="{F772E1F8-97E6-C24A-B2DD-B5E721789823}" presName="FourNodes_1" presStyleLbl="node1" presStyleIdx="0" presStyleCnt="4">
        <dgm:presLayoutVars>
          <dgm:bulletEnabled val="1"/>
        </dgm:presLayoutVars>
      </dgm:prSet>
      <dgm:spPr/>
    </dgm:pt>
    <dgm:pt modelId="{CE63A371-2CD9-3742-9DBF-26132467073D}" type="pres">
      <dgm:prSet presAssocID="{F772E1F8-97E6-C24A-B2DD-B5E721789823}" presName="FourNodes_2" presStyleLbl="node1" presStyleIdx="1" presStyleCnt="4">
        <dgm:presLayoutVars>
          <dgm:bulletEnabled val="1"/>
        </dgm:presLayoutVars>
      </dgm:prSet>
      <dgm:spPr/>
    </dgm:pt>
    <dgm:pt modelId="{F1B363FA-D342-CC4D-8CCC-C9153FD2AD36}" type="pres">
      <dgm:prSet presAssocID="{F772E1F8-97E6-C24A-B2DD-B5E721789823}" presName="FourNodes_3" presStyleLbl="node1" presStyleIdx="2" presStyleCnt="4">
        <dgm:presLayoutVars>
          <dgm:bulletEnabled val="1"/>
        </dgm:presLayoutVars>
      </dgm:prSet>
      <dgm:spPr/>
    </dgm:pt>
    <dgm:pt modelId="{A426FB37-FB13-7E4C-A150-58A687C2123C}" type="pres">
      <dgm:prSet presAssocID="{F772E1F8-97E6-C24A-B2DD-B5E721789823}" presName="FourNodes_4" presStyleLbl="node1" presStyleIdx="3" presStyleCnt="4">
        <dgm:presLayoutVars>
          <dgm:bulletEnabled val="1"/>
        </dgm:presLayoutVars>
      </dgm:prSet>
      <dgm:spPr/>
    </dgm:pt>
    <dgm:pt modelId="{D3EBE799-7DCA-BF4F-8109-60740DB68613}" type="pres">
      <dgm:prSet presAssocID="{F772E1F8-97E6-C24A-B2DD-B5E721789823}" presName="FourConn_1-2" presStyleLbl="fgAccFollowNode1" presStyleIdx="0" presStyleCnt="3">
        <dgm:presLayoutVars>
          <dgm:bulletEnabled val="1"/>
        </dgm:presLayoutVars>
      </dgm:prSet>
      <dgm:spPr/>
    </dgm:pt>
    <dgm:pt modelId="{41DC3467-500D-874E-9BCB-81CB81A7AB4B}" type="pres">
      <dgm:prSet presAssocID="{F772E1F8-97E6-C24A-B2DD-B5E721789823}" presName="FourConn_2-3" presStyleLbl="fgAccFollowNode1" presStyleIdx="1" presStyleCnt="3">
        <dgm:presLayoutVars>
          <dgm:bulletEnabled val="1"/>
        </dgm:presLayoutVars>
      </dgm:prSet>
      <dgm:spPr/>
    </dgm:pt>
    <dgm:pt modelId="{0DB11C48-150F-F646-99BE-8B5ED3DB2037}" type="pres">
      <dgm:prSet presAssocID="{F772E1F8-97E6-C24A-B2DD-B5E721789823}" presName="FourConn_3-4" presStyleLbl="fgAccFollowNode1" presStyleIdx="2" presStyleCnt="3">
        <dgm:presLayoutVars>
          <dgm:bulletEnabled val="1"/>
        </dgm:presLayoutVars>
      </dgm:prSet>
      <dgm:spPr/>
    </dgm:pt>
    <dgm:pt modelId="{15327EBF-4D44-5D44-9262-5FA42E8A7173}" type="pres">
      <dgm:prSet presAssocID="{F772E1F8-97E6-C24A-B2DD-B5E721789823}" presName="FourNodes_1_text" presStyleLbl="node1" presStyleIdx="3" presStyleCnt="4">
        <dgm:presLayoutVars>
          <dgm:bulletEnabled val="1"/>
        </dgm:presLayoutVars>
      </dgm:prSet>
      <dgm:spPr/>
    </dgm:pt>
    <dgm:pt modelId="{C4754612-68A8-2744-8710-6813D87A7E0F}" type="pres">
      <dgm:prSet presAssocID="{F772E1F8-97E6-C24A-B2DD-B5E721789823}" presName="FourNodes_2_text" presStyleLbl="node1" presStyleIdx="3" presStyleCnt="4">
        <dgm:presLayoutVars>
          <dgm:bulletEnabled val="1"/>
        </dgm:presLayoutVars>
      </dgm:prSet>
      <dgm:spPr/>
    </dgm:pt>
    <dgm:pt modelId="{1EEA0EE9-6DCB-CC44-82DC-C11DC23923ED}" type="pres">
      <dgm:prSet presAssocID="{F772E1F8-97E6-C24A-B2DD-B5E721789823}" presName="FourNodes_3_text" presStyleLbl="node1" presStyleIdx="3" presStyleCnt="4">
        <dgm:presLayoutVars>
          <dgm:bulletEnabled val="1"/>
        </dgm:presLayoutVars>
      </dgm:prSet>
      <dgm:spPr/>
    </dgm:pt>
    <dgm:pt modelId="{8EA8BEB7-A317-B44C-84E1-FF3E11AB0D6F}" type="pres">
      <dgm:prSet presAssocID="{F772E1F8-97E6-C24A-B2DD-B5E721789823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B4C7A502-ADA8-0047-9833-7320B3821AF5}" srcId="{A4AA06DB-35E8-5545-AB99-B0DBC64A0C43}" destId="{1572FF31-FD3D-5C48-BF4B-0B66247E42B1}" srcOrd="0" destOrd="0" parTransId="{ACB4043B-E69A-9F40-8DFD-AFC8A3E1E8DE}" sibTransId="{C16D4D2B-3C15-0944-945D-A5F94958ADEF}"/>
    <dgm:cxn modelId="{59C98809-4221-B245-9765-5F4FA5248F9B}" srcId="{F772E1F8-97E6-C24A-B2DD-B5E721789823}" destId="{C46C8148-141D-1248-8B66-6424B7B92AE3}" srcOrd="2" destOrd="0" parTransId="{7720B509-25C2-894D-A8EA-BE962980CD19}" sibTransId="{554A1752-E657-1A40-B111-02982CECA26C}"/>
    <dgm:cxn modelId="{C2AD260B-BC19-F045-97D9-63D76235911A}" srcId="{F772E1F8-97E6-C24A-B2DD-B5E721789823}" destId="{A4AA06DB-35E8-5545-AB99-B0DBC64A0C43}" srcOrd="3" destOrd="0" parTransId="{04FF0D08-A726-8548-B103-740C36DFD48A}" sibTransId="{E6ADE629-979D-E645-9854-D97E9F4FE6FF}"/>
    <dgm:cxn modelId="{C2F85B13-CC0C-6149-BDCB-026E3291895E}" type="presOf" srcId="{75EA16E2-E96F-CE4D-A26F-767D4CE1EBE4}" destId="{C4754612-68A8-2744-8710-6813D87A7E0F}" srcOrd="1" destOrd="1" presId="urn:microsoft.com/office/officeart/2005/8/layout/vProcess5"/>
    <dgm:cxn modelId="{42862017-7F72-894D-ACAC-C2EBCDD3D5E7}" type="presOf" srcId="{75EA16E2-E96F-CE4D-A26F-767D4CE1EBE4}" destId="{CE63A371-2CD9-3742-9DBF-26132467073D}" srcOrd="0" destOrd="1" presId="urn:microsoft.com/office/officeart/2005/8/layout/vProcess5"/>
    <dgm:cxn modelId="{06651C1E-7E24-8246-862F-9FA45F2C20CB}" type="presOf" srcId="{F67013C3-644C-5845-9EDC-AC6B83D0E0A4}" destId="{D3EBE799-7DCA-BF4F-8109-60740DB68613}" srcOrd="0" destOrd="0" presId="urn:microsoft.com/office/officeart/2005/8/layout/vProcess5"/>
    <dgm:cxn modelId="{B07A671E-1179-DB4F-9E05-1F70222DCB78}" type="presOf" srcId="{FCE58006-364F-714B-948E-84FA78C9B4FB}" destId="{95179E38-409F-8A48-9FA3-C70E0DCAFE40}" srcOrd="0" destOrd="0" presId="urn:microsoft.com/office/officeart/2005/8/layout/vProcess5"/>
    <dgm:cxn modelId="{A44C3C21-C102-0749-8AD7-DCB2A6D12505}" type="presOf" srcId="{554A1752-E657-1A40-B111-02982CECA26C}" destId="{0DB11C48-150F-F646-99BE-8B5ED3DB2037}" srcOrd="0" destOrd="0" presId="urn:microsoft.com/office/officeart/2005/8/layout/vProcess5"/>
    <dgm:cxn modelId="{248F7323-D3BD-9F48-B1A7-4274668F0C6F}" srcId="{C46C8148-141D-1248-8B66-6424B7B92AE3}" destId="{99BE14A1-7694-7F41-BE39-225D0D16CE4C}" srcOrd="0" destOrd="0" parTransId="{836DF6A4-A444-C646-ADE8-C302A9A4EBC7}" sibTransId="{BE5EB400-57D7-604B-B03C-A50F81314B4C}"/>
    <dgm:cxn modelId="{E1FCF241-7B81-6D49-A366-1D8155DC3E46}" type="presOf" srcId="{DEDEB798-75B8-0445-8E88-BC1744F69240}" destId="{C4754612-68A8-2744-8710-6813D87A7E0F}" srcOrd="1" destOrd="2" presId="urn:microsoft.com/office/officeart/2005/8/layout/vProcess5"/>
    <dgm:cxn modelId="{6104DD4E-1CC7-5945-BF3B-E9A9FC064AA8}" srcId="{FCE58006-364F-714B-948E-84FA78C9B4FB}" destId="{2B8B789F-6003-3C40-AF08-346A2D1CDD7D}" srcOrd="2" destOrd="0" parTransId="{451078B5-7C28-9A46-B138-BD98AC2C8B1C}" sibTransId="{321DB862-D966-2B4C-95EF-F48DF011FB8D}"/>
    <dgm:cxn modelId="{F8397B4F-3425-5F4C-81B7-4E8602414039}" type="presOf" srcId="{DEDEB798-75B8-0445-8E88-BC1744F69240}" destId="{CE63A371-2CD9-3742-9DBF-26132467073D}" srcOrd="0" destOrd="2" presId="urn:microsoft.com/office/officeart/2005/8/layout/vProcess5"/>
    <dgm:cxn modelId="{20997658-2CA0-7645-BE26-92F04D4CE85E}" srcId="{FCE58006-364F-714B-948E-84FA78C9B4FB}" destId="{147B41A6-314F-304F-AE8F-95F19C9CA5B1}" srcOrd="0" destOrd="0" parTransId="{6A67525F-CACE-C047-A3C4-8807B67F410B}" sibTransId="{6195FA4A-953F-054C-B1F6-892EF3AE3586}"/>
    <dgm:cxn modelId="{FDC8AB5E-9C61-E548-B5A2-364A868C6C18}" type="presOf" srcId="{2B8B789F-6003-3C40-AF08-346A2D1CDD7D}" destId="{15327EBF-4D44-5D44-9262-5FA42E8A7173}" srcOrd="1" destOrd="3" presId="urn:microsoft.com/office/officeart/2005/8/layout/vProcess5"/>
    <dgm:cxn modelId="{B32C4E65-D49C-E54B-B473-39761F8EDE96}" type="presOf" srcId="{F772E1F8-97E6-C24A-B2DD-B5E721789823}" destId="{F1F1D47D-F9C3-F64A-90F6-F356B0F6DAA8}" srcOrd="0" destOrd="0" presId="urn:microsoft.com/office/officeart/2005/8/layout/vProcess5"/>
    <dgm:cxn modelId="{FC622C6A-ADD1-F84F-AD06-02EF77B4D110}" type="presOf" srcId="{C46C8148-141D-1248-8B66-6424B7B92AE3}" destId="{F1B363FA-D342-CC4D-8CCC-C9153FD2AD36}" srcOrd="0" destOrd="0" presId="urn:microsoft.com/office/officeart/2005/8/layout/vProcess5"/>
    <dgm:cxn modelId="{FC4FB16A-F08B-3D4A-B412-143C58238D48}" srcId="{F772E1F8-97E6-C24A-B2DD-B5E721789823}" destId="{F9B89C07-73CB-0046-B267-14C9C680F92D}" srcOrd="1" destOrd="0" parTransId="{23E87D2C-5838-824F-B65F-E8FA31E2582D}" sibTransId="{F2B7B56E-A167-4244-98C7-1DD0B2EE4AA1}"/>
    <dgm:cxn modelId="{43C7556D-0FD3-E84A-A539-971F1F9164F8}" srcId="{F772E1F8-97E6-C24A-B2DD-B5E721789823}" destId="{FCE58006-364F-714B-948E-84FA78C9B4FB}" srcOrd="0" destOrd="0" parTransId="{C1AC22C8-46DD-0447-96DA-3E558E0E7134}" sibTransId="{F67013C3-644C-5845-9EDC-AC6B83D0E0A4}"/>
    <dgm:cxn modelId="{78CBA580-BE5A-3B43-8152-EDC726465FFF}" type="presOf" srcId="{F9B89C07-73CB-0046-B267-14C9C680F92D}" destId="{C4754612-68A8-2744-8710-6813D87A7E0F}" srcOrd="1" destOrd="0" presId="urn:microsoft.com/office/officeart/2005/8/layout/vProcess5"/>
    <dgm:cxn modelId="{06A62E89-CA9D-AA42-95D2-9F0688BDDC35}" type="presOf" srcId="{99BE14A1-7694-7F41-BE39-225D0D16CE4C}" destId="{F1B363FA-D342-CC4D-8CCC-C9153FD2AD36}" srcOrd="0" destOrd="1" presId="urn:microsoft.com/office/officeart/2005/8/layout/vProcess5"/>
    <dgm:cxn modelId="{8D7A0E8B-303F-154D-9263-F35EE7C060D7}" type="presOf" srcId="{F2B7B56E-A167-4244-98C7-1DD0B2EE4AA1}" destId="{41DC3467-500D-874E-9BCB-81CB81A7AB4B}" srcOrd="0" destOrd="0" presId="urn:microsoft.com/office/officeart/2005/8/layout/vProcess5"/>
    <dgm:cxn modelId="{4839408D-0572-CD4B-9F02-8C072C08D20A}" srcId="{FCE58006-364F-714B-948E-84FA78C9B4FB}" destId="{1C6EDD2C-B9F2-DB4F-A182-E832BC0C77A6}" srcOrd="1" destOrd="0" parTransId="{59827D63-FD62-8247-BDB1-44B1D431BEB1}" sibTransId="{75EB00D0-C1B7-334B-A760-DB8FE659BA53}"/>
    <dgm:cxn modelId="{3BB18C92-EC0B-ED4B-AED0-054D555CA249}" type="presOf" srcId="{1572FF31-FD3D-5C48-BF4B-0B66247E42B1}" destId="{8EA8BEB7-A317-B44C-84E1-FF3E11AB0D6F}" srcOrd="1" destOrd="1" presId="urn:microsoft.com/office/officeart/2005/8/layout/vProcess5"/>
    <dgm:cxn modelId="{8AD85893-16B9-7C44-BAD1-A97DFD07BDCE}" type="presOf" srcId="{2B8B789F-6003-3C40-AF08-346A2D1CDD7D}" destId="{95179E38-409F-8A48-9FA3-C70E0DCAFE40}" srcOrd="0" destOrd="3" presId="urn:microsoft.com/office/officeart/2005/8/layout/vProcess5"/>
    <dgm:cxn modelId="{860A1B9A-F309-7B43-971A-D82E0D3257CD}" srcId="{F9B89C07-73CB-0046-B267-14C9C680F92D}" destId="{75EA16E2-E96F-CE4D-A26F-767D4CE1EBE4}" srcOrd="0" destOrd="0" parTransId="{7882252E-CC0A-6145-A82B-414E1FD45E4D}" sibTransId="{27AEF234-A57E-EA48-9666-58E39D05034A}"/>
    <dgm:cxn modelId="{38044AA5-D0B3-7749-986B-455138D52785}" type="presOf" srcId="{1C6EDD2C-B9F2-DB4F-A182-E832BC0C77A6}" destId="{95179E38-409F-8A48-9FA3-C70E0DCAFE40}" srcOrd="0" destOrd="2" presId="urn:microsoft.com/office/officeart/2005/8/layout/vProcess5"/>
    <dgm:cxn modelId="{7EDFE9A6-9D6F-E141-B347-7BE950DA676B}" type="presOf" srcId="{1C6EDD2C-B9F2-DB4F-A182-E832BC0C77A6}" destId="{15327EBF-4D44-5D44-9262-5FA42E8A7173}" srcOrd="1" destOrd="2" presId="urn:microsoft.com/office/officeart/2005/8/layout/vProcess5"/>
    <dgm:cxn modelId="{E34F6EAD-9899-5E4A-B656-613F58548869}" type="presOf" srcId="{A4AA06DB-35E8-5545-AB99-B0DBC64A0C43}" destId="{A426FB37-FB13-7E4C-A150-58A687C2123C}" srcOrd="0" destOrd="0" presId="urn:microsoft.com/office/officeart/2005/8/layout/vProcess5"/>
    <dgm:cxn modelId="{EBF5F6B2-496B-EF44-A10E-776ACF79A8FD}" type="presOf" srcId="{147B41A6-314F-304F-AE8F-95F19C9CA5B1}" destId="{15327EBF-4D44-5D44-9262-5FA42E8A7173}" srcOrd="1" destOrd="1" presId="urn:microsoft.com/office/officeart/2005/8/layout/vProcess5"/>
    <dgm:cxn modelId="{6E9B81B3-4BD3-DB41-B17A-FFB7D38D6D2C}" type="presOf" srcId="{A4AA06DB-35E8-5545-AB99-B0DBC64A0C43}" destId="{8EA8BEB7-A317-B44C-84E1-FF3E11AB0D6F}" srcOrd="1" destOrd="0" presId="urn:microsoft.com/office/officeart/2005/8/layout/vProcess5"/>
    <dgm:cxn modelId="{15FE96BD-0F6E-6C4B-9D96-F1D635B691D9}" type="presOf" srcId="{8F0EFD97-E209-3548-B10C-2CC1220E506F}" destId="{F1B363FA-D342-CC4D-8CCC-C9153FD2AD36}" srcOrd="0" destOrd="2" presId="urn:microsoft.com/office/officeart/2005/8/layout/vProcess5"/>
    <dgm:cxn modelId="{082C66D3-A53D-3E46-A15C-849861AA1462}" type="presOf" srcId="{8F0EFD97-E209-3548-B10C-2CC1220E506F}" destId="{1EEA0EE9-6DCB-CC44-82DC-C11DC23923ED}" srcOrd="1" destOrd="2" presId="urn:microsoft.com/office/officeart/2005/8/layout/vProcess5"/>
    <dgm:cxn modelId="{20F2B5D3-2C23-0F4F-B54A-B1792A4E1726}" type="presOf" srcId="{F9B89C07-73CB-0046-B267-14C9C680F92D}" destId="{CE63A371-2CD9-3742-9DBF-26132467073D}" srcOrd="0" destOrd="0" presId="urn:microsoft.com/office/officeart/2005/8/layout/vProcess5"/>
    <dgm:cxn modelId="{BB0CDBD8-1C9B-FF40-BB0C-F26FBD6F89D8}" type="presOf" srcId="{1572FF31-FD3D-5C48-BF4B-0B66247E42B1}" destId="{A426FB37-FB13-7E4C-A150-58A687C2123C}" srcOrd="0" destOrd="1" presId="urn:microsoft.com/office/officeart/2005/8/layout/vProcess5"/>
    <dgm:cxn modelId="{D318F1DE-A0A0-6547-89BF-5523F5437778}" srcId="{F9B89C07-73CB-0046-B267-14C9C680F92D}" destId="{DEDEB798-75B8-0445-8E88-BC1744F69240}" srcOrd="1" destOrd="0" parTransId="{7A54E5EB-863B-F241-BB70-9F2DE1FF52DD}" sibTransId="{ECDBDA6E-F5B7-AB4B-AE05-BC621C4821E8}"/>
    <dgm:cxn modelId="{3C526BDF-034F-B342-9F84-2EF7FE0E50F2}" srcId="{C46C8148-141D-1248-8B66-6424B7B92AE3}" destId="{8F0EFD97-E209-3548-B10C-2CC1220E506F}" srcOrd="1" destOrd="0" parTransId="{CB896CB0-B614-154C-87D2-333B41E4D4D1}" sibTransId="{9F095B2B-D33A-1F44-9600-5852457F0BFD}"/>
    <dgm:cxn modelId="{12D12EF3-7768-8046-B2F5-736671C1BB1E}" type="presOf" srcId="{99BE14A1-7694-7F41-BE39-225D0D16CE4C}" destId="{1EEA0EE9-6DCB-CC44-82DC-C11DC23923ED}" srcOrd="1" destOrd="1" presId="urn:microsoft.com/office/officeart/2005/8/layout/vProcess5"/>
    <dgm:cxn modelId="{FD4226F7-95A8-6B4E-9B78-1E82E8A23D92}" type="presOf" srcId="{147B41A6-314F-304F-AE8F-95F19C9CA5B1}" destId="{95179E38-409F-8A48-9FA3-C70E0DCAFE40}" srcOrd="0" destOrd="1" presId="urn:microsoft.com/office/officeart/2005/8/layout/vProcess5"/>
    <dgm:cxn modelId="{F20735FB-12FB-5A45-8095-2685A5658443}" type="presOf" srcId="{FCE58006-364F-714B-948E-84FA78C9B4FB}" destId="{15327EBF-4D44-5D44-9262-5FA42E8A7173}" srcOrd="1" destOrd="0" presId="urn:microsoft.com/office/officeart/2005/8/layout/vProcess5"/>
    <dgm:cxn modelId="{53CE6EFC-5E9E-B645-8E7F-E55E4EB8C885}" type="presOf" srcId="{C46C8148-141D-1248-8B66-6424B7B92AE3}" destId="{1EEA0EE9-6DCB-CC44-82DC-C11DC23923ED}" srcOrd="1" destOrd="0" presId="urn:microsoft.com/office/officeart/2005/8/layout/vProcess5"/>
    <dgm:cxn modelId="{9016D9E5-C97B-7146-A059-AF154C757A96}" type="presParOf" srcId="{F1F1D47D-F9C3-F64A-90F6-F356B0F6DAA8}" destId="{B876F44E-2ABD-994E-901D-0714DA6419EC}" srcOrd="0" destOrd="0" presId="urn:microsoft.com/office/officeart/2005/8/layout/vProcess5"/>
    <dgm:cxn modelId="{A25A47B6-FDFB-FB43-8076-81E11C2F8FD5}" type="presParOf" srcId="{F1F1D47D-F9C3-F64A-90F6-F356B0F6DAA8}" destId="{95179E38-409F-8A48-9FA3-C70E0DCAFE40}" srcOrd="1" destOrd="0" presId="urn:microsoft.com/office/officeart/2005/8/layout/vProcess5"/>
    <dgm:cxn modelId="{164BC18C-1E0C-AC4F-BB80-44A82F153716}" type="presParOf" srcId="{F1F1D47D-F9C3-F64A-90F6-F356B0F6DAA8}" destId="{CE63A371-2CD9-3742-9DBF-26132467073D}" srcOrd="2" destOrd="0" presId="urn:microsoft.com/office/officeart/2005/8/layout/vProcess5"/>
    <dgm:cxn modelId="{3788250E-CFB7-404B-A87D-C02BE6C5C0D6}" type="presParOf" srcId="{F1F1D47D-F9C3-F64A-90F6-F356B0F6DAA8}" destId="{F1B363FA-D342-CC4D-8CCC-C9153FD2AD36}" srcOrd="3" destOrd="0" presId="urn:microsoft.com/office/officeart/2005/8/layout/vProcess5"/>
    <dgm:cxn modelId="{16A8D922-D22B-F343-BD51-AA35D301A09D}" type="presParOf" srcId="{F1F1D47D-F9C3-F64A-90F6-F356B0F6DAA8}" destId="{A426FB37-FB13-7E4C-A150-58A687C2123C}" srcOrd="4" destOrd="0" presId="urn:microsoft.com/office/officeart/2005/8/layout/vProcess5"/>
    <dgm:cxn modelId="{D2D469DE-B5C1-5145-9F68-398D752EF47B}" type="presParOf" srcId="{F1F1D47D-F9C3-F64A-90F6-F356B0F6DAA8}" destId="{D3EBE799-7DCA-BF4F-8109-60740DB68613}" srcOrd="5" destOrd="0" presId="urn:microsoft.com/office/officeart/2005/8/layout/vProcess5"/>
    <dgm:cxn modelId="{21CE6573-1918-7B44-BC5D-6F7C4C2572A8}" type="presParOf" srcId="{F1F1D47D-F9C3-F64A-90F6-F356B0F6DAA8}" destId="{41DC3467-500D-874E-9BCB-81CB81A7AB4B}" srcOrd="6" destOrd="0" presId="urn:microsoft.com/office/officeart/2005/8/layout/vProcess5"/>
    <dgm:cxn modelId="{515492ED-E60D-7848-862C-833C085DFCEA}" type="presParOf" srcId="{F1F1D47D-F9C3-F64A-90F6-F356B0F6DAA8}" destId="{0DB11C48-150F-F646-99BE-8B5ED3DB2037}" srcOrd="7" destOrd="0" presId="urn:microsoft.com/office/officeart/2005/8/layout/vProcess5"/>
    <dgm:cxn modelId="{EDCD151C-585A-EB46-B1F6-4D2C18DDC8A3}" type="presParOf" srcId="{F1F1D47D-F9C3-F64A-90F6-F356B0F6DAA8}" destId="{15327EBF-4D44-5D44-9262-5FA42E8A7173}" srcOrd="8" destOrd="0" presId="urn:microsoft.com/office/officeart/2005/8/layout/vProcess5"/>
    <dgm:cxn modelId="{49C7A920-280E-6D4C-9415-80711C52BB1D}" type="presParOf" srcId="{F1F1D47D-F9C3-F64A-90F6-F356B0F6DAA8}" destId="{C4754612-68A8-2744-8710-6813D87A7E0F}" srcOrd="9" destOrd="0" presId="urn:microsoft.com/office/officeart/2005/8/layout/vProcess5"/>
    <dgm:cxn modelId="{B43A2BC6-5286-7941-812C-4857ECF18B2A}" type="presParOf" srcId="{F1F1D47D-F9C3-F64A-90F6-F356B0F6DAA8}" destId="{1EEA0EE9-6DCB-CC44-82DC-C11DC23923ED}" srcOrd="10" destOrd="0" presId="urn:microsoft.com/office/officeart/2005/8/layout/vProcess5"/>
    <dgm:cxn modelId="{F7D1FFB1-73F6-2F4E-A38D-EB949E676FE5}" type="presParOf" srcId="{F1F1D47D-F9C3-F64A-90F6-F356B0F6DAA8}" destId="{8EA8BEB7-A317-B44C-84E1-FF3E11AB0D6F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179E38-409F-8A48-9FA3-C70E0DCAFE40}">
      <dsp:nvSpPr>
        <dsp:cNvPr id="0" name=""/>
        <dsp:cNvSpPr/>
      </dsp:nvSpPr>
      <dsp:spPr>
        <a:xfrm>
          <a:off x="0" y="0"/>
          <a:ext cx="7872966" cy="1099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Domain </a:t>
          </a:r>
          <a:r>
            <a:rPr lang="de-DE" sz="1500" kern="1200" dirty="0" err="1"/>
            <a:t>registration</a:t>
          </a:r>
          <a:endParaRPr lang="de-DE" sz="15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/>
            <a:t>Domain pattern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/>
            <a:t>Registrar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/>
            <a:t>Name Server provider</a:t>
          </a:r>
        </a:p>
      </dsp:txBody>
      <dsp:txXfrm>
        <a:off x="32193" y="32193"/>
        <a:ext cx="6594002" cy="1034779"/>
      </dsp:txXfrm>
    </dsp:sp>
    <dsp:sp modelId="{CE63A371-2CD9-3742-9DBF-26132467073D}">
      <dsp:nvSpPr>
        <dsp:cNvPr id="0" name=""/>
        <dsp:cNvSpPr/>
      </dsp:nvSpPr>
      <dsp:spPr>
        <a:xfrm>
          <a:off x="659360" y="1299013"/>
          <a:ext cx="7872966" cy="1099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/>
            <a:t>Certificate</a:t>
          </a:r>
          <a:r>
            <a:rPr lang="de-DE" sz="1500" kern="1200" dirty="0"/>
            <a:t> </a:t>
          </a:r>
          <a:r>
            <a:rPr lang="de-DE" sz="1500" kern="1200" dirty="0" err="1"/>
            <a:t>issuance</a:t>
          </a:r>
          <a:endParaRPr lang="de-DE" sz="15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/>
            <a:t>Certificate authority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/>
            <a:t>More DNS information</a:t>
          </a:r>
        </a:p>
      </dsp:txBody>
      <dsp:txXfrm>
        <a:off x="691553" y="1331206"/>
        <a:ext cx="6434762" cy="1034779"/>
      </dsp:txXfrm>
    </dsp:sp>
    <dsp:sp modelId="{F1B363FA-D342-CC4D-8CCC-C9153FD2AD36}">
      <dsp:nvSpPr>
        <dsp:cNvPr id="0" name=""/>
        <dsp:cNvSpPr/>
      </dsp:nvSpPr>
      <dsp:spPr>
        <a:xfrm>
          <a:off x="1308880" y="2598027"/>
          <a:ext cx="7872966" cy="1099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/>
            <a:t>Server </a:t>
          </a:r>
          <a:r>
            <a:rPr lang="de-DE" sz="1500" kern="1200" dirty="0" err="1"/>
            <a:t>setup</a:t>
          </a:r>
          <a:endParaRPr lang="de-DE" sz="15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/>
            <a:t>Hosting provider</a:t>
          </a:r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/>
            <a:t>JARM</a:t>
          </a:r>
        </a:p>
      </dsp:txBody>
      <dsp:txXfrm>
        <a:off x="1341073" y="2630220"/>
        <a:ext cx="6444603" cy="1034779"/>
      </dsp:txXfrm>
    </dsp:sp>
    <dsp:sp modelId="{A426FB37-FB13-7E4C-A150-58A687C2123C}">
      <dsp:nvSpPr>
        <dsp:cNvPr id="0" name=""/>
        <dsp:cNvSpPr/>
      </dsp:nvSpPr>
      <dsp:spPr>
        <a:xfrm>
          <a:off x="1968241" y="3897040"/>
          <a:ext cx="7872966" cy="109916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500" kern="1200" dirty="0" err="1"/>
            <a:t>Weaponizing</a:t>
          </a:r>
          <a:endParaRPr lang="de-DE" sz="1500" kern="1200" dirty="0"/>
        </a:p>
        <a:p>
          <a:pPr marL="114300" lvl="1" indent="-114300" algn="l" defTabSz="5334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de-DE" sz="1200" kern="1200"/>
            <a:t>Content, e.g. HTTP body hash</a:t>
          </a:r>
        </a:p>
      </dsp:txBody>
      <dsp:txXfrm>
        <a:off x="2000434" y="3929233"/>
        <a:ext cx="6434762" cy="1034779"/>
      </dsp:txXfrm>
    </dsp:sp>
    <dsp:sp modelId="{D3EBE799-7DCA-BF4F-8109-60740DB68613}">
      <dsp:nvSpPr>
        <dsp:cNvPr id="0" name=""/>
        <dsp:cNvSpPr/>
      </dsp:nvSpPr>
      <dsp:spPr>
        <a:xfrm>
          <a:off x="7158508" y="841860"/>
          <a:ext cx="714457" cy="714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/>
        </a:p>
      </dsp:txBody>
      <dsp:txXfrm>
        <a:off x="7319261" y="841860"/>
        <a:ext cx="392951" cy="537629"/>
      </dsp:txXfrm>
    </dsp:sp>
    <dsp:sp modelId="{41DC3467-500D-874E-9BCB-81CB81A7AB4B}">
      <dsp:nvSpPr>
        <dsp:cNvPr id="0" name=""/>
        <dsp:cNvSpPr/>
      </dsp:nvSpPr>
      <dsp:spPr>
        <a:xfrm>
          <a:off x="7817869" y="2140874"/>
          <a:ext cx="714457" cy="714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/>
        </a:p>
      </dsp:txBody>
      <dsp:txXfrm>
        <a:off x="7978622" y="2140874"/>
        <a:ext cx="392951" cy="537629"/>
      </dsp:txXfrm>
    </dsp:sp>
    <dsp:sp modelId="{0DB11C48-150F-F646-99BE-8B5ED3DB2037}">
      <dsp:nvSpPr>
        <dsp:cNvPr id="0" name=""/>
        <dsp:cNvSpPr/>
      </dsp:nvSpPr>
      <dsp:spPr>
        <a:xfrm>
          <a:off x="8467389" y="3439887"/>
          <a:ext cx="714457" cy="714457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de-DE" sz="3200" kern="1200"/>
        </a:p>
      </dsp:txBody>
      <dsp:txXfrm>
        <a:off x="8628142" y="3439887"/>
        <a:ext cx="392951" cy="53762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5FEC97-CD2B-4FFD-B805-A8CDE1469CA5}" type="datetimeFigureOut">
              <a:t>08.09.23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E93AD9-7A6D-46BD-9D7B-C71816D2C9D3}" type="slidenum"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5511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Good morning everyone – pleased to be here</a:t>
            </a:r>
          </a:p>
          <a:p>
            <a:r>
              <a:rPr lang="en-US" dirty="0">
                <a:cs typeface="Calibri"/>
              </a:rPr>
              <a:t>Today I present a topic that accompanies me in my spare time since a few years</a:t>
            </a:r>
          </a:p>
          <a:p>
            <a:r>
              <a:rPr lang="en-US" dirty="0">
                <a:cs typeface="Calibri"/>
              </a:rPr>
              <a:t>Tracking threat actors with public data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91301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Let's dive into an example.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threat actor has very simple habits and therefore we'll get a simple detection.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They usually didn't have a certificate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They almost always used Key Systems as their registrar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And used only a few different name servers. For simplification reasons we'll only focus on </a:t>
            </a:r>
            <a:r>
              <a:rPr lang="en-US" dirty="0" err="1">
                <a:cs typeface="Calibri"/>
              </a:rPr>
              <a:t>Dnspod</a:t>
            </a:r>
            <a:r>
              <a:rPr lang="en-US" dirty="0">
                <a:cs typeface="Calibri"/>
              </a:rPr>
              <a:t>.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Interestingly you can see that whenever they used cloudflare they also got a certificate. Seems like they forgot to untick the box to automatically issue a certificate for their domains.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Now this habit gives us a pattern. Now we want to apply this pattern to our data sources and find the malicious domains.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98809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 approach I would chose is looks as follows: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Take the DNS zone file. Here you can also find the link where you can register and download the zone files.</a:t>
            </a:r>
          </a:p>
          <a:p>
            <a:r>
              <a:rPr lang="en-US" dirty="0">
                <a:cs typeface="Calibri"/>
              </a:rPr>
              <a:t>Diff those each day and only have a look at the newly added entries.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As we know they're using </a:t>
            </a:r>
            <a:r>
              <a:rPr lang="en-US" dirty="0" err="1">
                <a:cs typeface="Calibri"/>
              </a:rPr>
              <a:t>dnspod</a:t>
            </a:r>
            <a:r>
              <a:rPr lang="en-US" dirty="0">
                <a:cs typeface="Calibri"/>
              </a:rPr>
              <a:t> we grep the file and extract all the domains which have a </a:t>
            </a:r>
            <a:r>
              <a:rPr lang="en-US" dirty="0" err="1">
                <a:cs typeface="Calibri"/>
              </a:rPr>
              <a:t>dnspod</a:t>
            </a:r>
            <a:r>
              <a:rPr lang="en-US" dirty="0">
                <a:cs typeface="Calibri"/>
              </a:rPr>
              <a:t> nameserver set.</a:t>
            </a:r>
          </a:p>
          <a:p>
            <a:r>
              <a:rPr lang="en-US" dirty="0">
                <a:cs typeface="Calibri"/>
              </a:rPr>
              <a:t>At this stage we narrowed it down to around 170 domains per day.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Making this amount of WHOIS requests per day is feasible so we can get the registrar. </a:t>
            </a:r>
          </a:p>
          <a:p>
            <a:r>
              <a:rPr lang="en-US" dirty="0">
                <a:cs typeface="Calibri"/>
              </a:rPr>
              <a:t>If the registrar matches key systems we might have a hit. 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Because this combination is not very common the changes that the domain is malicious is pretty high.</a:t>
            </a:r>
          </a:p>
          <a:p>
            <a:r>
              <a:rPr lang="en-US" dirty="0">
                <a:cs typeface="Calibri"/>
              </a:rPr>
              <a:t>If you're uncertain, dump the domains into a slack channel or send you an email or whatever. Check them manually and block them after that.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2341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Checking them manually works quite well because they also somehow follow  a domain name pattern.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You can certainly also write an additional script to include this characteristic to filter even more.</a:t>
            </a:r>
          </a:p>
          <a:p>
            <a:endParaRPr lang="en-US" dirty="0">
              <a:cs typeface="Calibri"/>
            </a:endParaRPr>
          </a:p>
          <a:p>
            <a:r>
              <a:rPr lang="en-US">
                <a:cs typeface="Calibri"/>
              </a:rPr>
              <a:t>Does anyone know this threat actor or campaign?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TA551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5427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Sometimes there are however threat actors with more complex habits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usually also leads to more complex detections.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Let's have a look at this case.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have WEBCC as registrar</a:t>
            </a:r>
          </a:p>
          <a:p>
            <a:r>
              <a:rPr lang="en-US" dirty="0">
                <a:cs typeface="Calibri"/>
              </a:rPr>
              <a:t>Cloudflare as DNS</a:t>
            </a:r>
          </a:p>
          <a:p>
            <a:r>
              <a:rPr lang="en-US" dirty="0">
                <a:cs typeface="Calibri"/>
              </a:rPr>
              <a:t>And a Let's Encrypt certificate.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combination is not accurate enough and therefore we need a verification method.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3622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In this case we use the JARM fingerprint and an HTTP request.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As they are setting up they're server consistently we get the same JARM fingerprint for all their servers.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Plus whenever they setup their infrastructure we get a Apache testing page with a non 200 HTTP status code.</a:t>
            </a:r>
          </a:p>
          <a:p>
            <a:r>
              <a:rPr lang="en-US" dirty="0">
                <a:cs typeface="Calibri"/>
              </a:rPr>
              <a:t>Instead of parsing the whole HTTP content we just use the content hash and compare it to the known hash and therefore verify the domain automatically.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0834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And here are some domains which were produced for this specific campaign.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Anyone have an idea what this might be?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Well those were </a:t>
            </a:r>
            <a:r>
              <a:rPr lang="en-US" dirty="0" err="1">
                <a:cs typeface="Calibri"/>
              </a:rPr>
              <a:t>Gozi</a:t>
            </a:r>
            <a:r>
              <a:rPr lang="en-US" dirty="0">
                <a:cs typeface="Calibri"/>
              </a:rPr>
              <a:t> / </a:t>
            </a:r>
            <a:r>
              <a:rPr lang="en-US" dirty="0" err="1">
                <a:cs typeface="Calibri"/>
              </a:rPr>
              <a:t>Ursnif</a:t>
            </a:r>
            <a:r>
              <a:rPr lang="en-US" dirty="0">
                <a:cs typeface="Calibri"/>
              </a:rPr>
              <a:t> campaigns which were distributed through the </a:t>
            </a:r>
            <a:r>
              <a:rPr lang="en-US" dirty="0" err="1">
                <a:cs typeface="Calibri"/>
              </a:rPr>
              <a:t>cutwail</a:t>
            </a:r>
            <a:r>
              <a:rPr lang="en-US" dirty="0">
                <a:cs typeface="Calibri"/>
              </a:rPr>
              <a:t> botnet.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32785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Whenever we build such a detection we use this same approach.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use DNS zone file and the certificate transparency logs as data sources to find new domains.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We then enrich and filter on data such as DNS information, WHOIS and Certificate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And finally to verify we use JARM, HTTP or HTML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Sometimes there are also cases where we use manual verification because creating a generic automation is not as simple.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328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So instead of writing and adapting the pipeline for each use case and each detection you want to do this on scale.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If you do, you have to keep a few things in mind.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Scale horizontally. Especially important for WHOIS requests and all the web requests. </a:t>
            </a:r>
            <a:r>
              <a:rPr lang="en-US" dirty="0" err="1">
                <a:cs typeface="Calibri"/>
              </a:rPr>
              <a:t>Whois</a:t>
            </a:r>
            <a:r>
              <a:rPr lang="en-US" dirty="0">
                <a:cs typeface="Calibri"/>
              </a:rPr>
              <a:t> has a rate limit and also you'll have performance restrictions when doing millions of HTTP requests.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You also want to deduplicate the domains. For example neglect subdomains and only make </a:t>
            </a:r>
            <a:r>
              <a:rPr lang="en-US" dirty="0" err="1">
                <a:cs typeface="Calibri"/>
              </a:rPr>
              <a:t>whois</a:t>
            </a:r>
            <a:r>
              <a:rPr lang="en-US" dirty="0">
                <a:cs typeface="Calibri"/>
              </a:rPr>
              <a:t> requests if you haven't already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Store efficiently because you ideally want to search for the patterns and habits of threat actors within your data set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Update continuously. A domain changes, has new DNS records and so on. Update the records but make sure to keep the history.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990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 know it's still early for some of you on a Saturday. </a:t>
            </a:r>
          </a:p>
          <a:p>
            <a:r>
              <a:rPr lang="en-US" dirty="0">
                <a:cs typeface="Calibri"/>
              </a:rPr>
              <a:t>So if you slept the whole presentation this is everything in one slide.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Everyone has habits and routines. Threat actors as well.</a:t>
            </a:r>
          </a:p>
          <a:p>
            <a:r>
              <a:rPr lang="en-US" dirty="0">
                <a:cs typeface="Calibri"/>
              </a:rPr>
              <a:t>We use those for our benefit to detect and block their infrastructure as early as possible.</a:t>
            </a:r>
          </a:p>
          <a:p>
            <a:r>
              <a:rPr lang="en-US" dirty="0">
                <a:cs typeface="Calibri"/>
              </a:rPr>
              <a:t>As data source we use zone files and certificate transparency logs. They're free and handy to use</a:t>
            </a:r>
          </a:p>
          <a:p>
            <a:r>
              <a:rPr lang="en-US" dirty="0">
                <a:cs typeface="Calibri"/>
              </a:rPr>
              <a:t>We enrich the data with all kinds of information such as WHOIS, DNS, HTTP, and JARM to filter and verify potential domains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And if you want to do this on scale. Deduplicate the data, scale it horizontally and share your findings. We're very curious what you'll find.</a:t>
            </a:r>
          </a:p>
          <a:p>
            <a:endParaRPr lang="en-US" dirty="0">
              <a:cs typeface="Calibri"/>
            </a:endParaRP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87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Thank you.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629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I'm glad you all made it here today</a:t>
            </a:r>
          </a:p>
          <a:p>
            <a:r>
              <a:rPr lang="en-US" dirty="0">
                <a:cs typeface="Calibri"/>
              </a:rPr>
              <a:t>I know it's still early and I'm sure some of you needed a coffee on the way to the conference</a:t>
            </a:r>
          </a:p>
          <a:p>
            <a:r>
              <a:rPr lang="en-US" dirty="0">
                <a:cs typeface="Calibri"/>
              </a:rPr>
              <a:t>And I'm also pretty sure that some of you grab a coffee once in a while on their way to work</a:t>
            </a:r>
          </a:p>
          <a:p>
            <a:r>
              <a:rPr lang="en-US" dirty="0">
                <a:cs typeface="Calibri"/>
              </a:rPr>
              <a:t>If you do so you I would guess you go to the same store, probably around the same time and order the same type of coffee</a:t>
            </a:r>
          </a:p>
          <a:p>
            <a:r>
              <a:rPr lang="en-US" dirty="0">
                <a:cs typeface="Calibri"/>
              </a:rPr>
              <a:t>But why would you do that? - Well it's just so convenient. </a:t>
            </a:r>
          </a:p>
          <a:p>
            <a:r>
              <a:rPr lang="en-US" dirty="0">
                <a:cs typeface="Calibri"/>
              </a:rPr>
              <a:t>Know the good coffee, know the price, might even know the barista and have a quick chat.</a:t>
            </a:r>
          </a:p>
          <a:p>
            <a:r>
              <a:rPr lang="en-US" dirty="0">
                <a:cs typeface="Calibri"/>
              </a:rPr>
              <a:t>That's part of a routine or habit.</a:t>
            </a:r>
          </a:p>
          <a:p>
            <a:r>
              <a:rPr lang="en-US" dirty="0">
                <a:cs typeface="Calibri"/>
              </a:rPr>
              <a:t>We all have those habits and routines somewhere in our lives.</a:t>
            </a:r>
          </a:p>
          <a:p>
            <a:r>
              <a:rPr lang="en-US" dirty="0">
                <a:cs typeface="Calibri"/>
              </a:rPr>
              <a:t>Like routines when going to bed or getting up in the morning.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Threat actors have habits and routines as well and we can use them to our benefit.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93180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Oh and if you're interested in a very recent detection we wrote. Those domains were just detected over the last couple of months.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Somehow they seem to look quite a bit familiar to TA505. They're used by </a:t>
            </a:r>
            <a:r>
              <a:rPr lang="en-US" dirty="0" err="1">
                <a:cs typeface="Calibri"/>
              </a:rPr>
              <a:t>Turebot</a:t>
            </a:r>
            <a:r>
              <a:rPr lang="en-US" dirty="0">
                <a:cs typeface="Calibri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43561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Their habits are reflected in all kinds of tactics and techniques.</a:t>
            </a:r>
          </a:p>
          <a:p>
            <a:r>
              <a:rPr lang="en-US" dirty="0">
                <a:cs typeface="Calibri"/>
              </a:rPr>
              <a:t>In this presentation I would like to focus only on two specific stages.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I'm sure you're all familiar with the Cyber Kill Chain.</a:t>
            </a:r>
            <a:endParaRPr lang="en-US" dirty="0"/>
          </a:p>
          <a:p>
            <a:r>
              <a:rPr lang="en-US" dirty="0">
                <a:cs typeface="Calibri"/>
              </a:rPr>
              <a:t>Delivery</a:t>
            </a:r>
          </a:p>
          <a:p>
            <a:r>
              <a:rPr lang="en-US" dirty="0">
                <a:cs typeface="Calibri"/>
              </a:rPr>
              <a:t>Command and Control</a:t>
            </a:r>
          </a:p>
          <a:p>
            <a:r>
              <a:rPr lang="en-US" dirty="0">
                <a:cs typeface="Calibri"/>
              </a:rPr>
              <a:t>The reason is that in those stages we have network connections to attacker controlled infrastructure which might allow us to reveal them before the campaign even started.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 the delivery phase the attacker either sends an email with a malicious attachment or malware is distributed web download. </a:t>
            </a:r>
            <a:endParaRPr lang="en-US" dirty="0"/>
          </a:p>
          <a:p>
            <a:r>
              <a:rPr lang="en-US" dirty="0">
                <a:cs typeface="Calibri"/>
              </a:rPr>
              <a:t>In either case there might be attacker controlled infrastructure such as the mail server or the download server involved.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 the command and control stage the malware connects back to an attacker controlled server which supplies commands and further instructions or payload.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Often attackers register new domains for these infrastructures and that's exactly what we're focusing on today.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6078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When I started with this hobby a few years ago a threat actor was active which registered all kinds of interesting domains.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are three such domains. And I'm sure you can already see a pattern and find yourself familiar with the words.</a:t>
            </a:r>
          </a:p>
          <a:p>
            <a:r>
              <a:rPr lang="en-US" dirty="0">
                <a:cs typeface="Calibri"/>
              </a:rPr>
              <a:t>They seem to impersonate well known cloud services and all of them contain a dash as well.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Does anyone know which threat actor I'm talking about here?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So there is already a pattern within the domain names itself but are there more pattern based on other available data?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6013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Well yes, there actually are.</a:t>
            </a:r>
          </a:p>
          <a:p>
            <a:r>
              <a:rPr lang="en-US" dirty="0">
                <a:cs typeface="Calibri"/>
              </a:rPr>
              <a:t>This specific threat actor was very static when it came to infrastructure setup.</a:t>
            </a:r>
          </a:p>
          <a:p>
            <a:r>
              <a:rPr lang="en-US" dirty="0">
                <a:cs typeface="Calibri"/>
              </a:rPr>
              <a:t>They usually used </a:t>
            </a:r>
            <a:r>
              <a:rPr lang="en-US" err="1">
                <a:cs typeface="Calibri"/>
              </a:rPr>
              <a:t>Eranet</a:t>
            </a:r>
            <a:r>
              <a:rPr lang="en-US">
                <a:cs typeface="Calibri"/>
              </a:rPr>
              <a:t> International as their registrar.</a:t>
            </a:r>
          </a:p>
          <a:p>
            <a:r>
              <a:rPr lang="en-US" dirty="0">
                <a:cs typeface="Calibri"/>
              </a:rPr>
              <a:t>They always had </a:t>
            </a:r>
            <a:r>
              <a:rPr lang="en-US" dirty="0" err="1">
                <a:cs typeface="Calibri"/>
              </a:rPr>
              <a:t>dnspod</a:t>
            </a:r>
            <a:r>
              <a:rPr lang="en-US" dirty="0">
                <a:cs typeface="Calibri"/>
              </a:rPr>
              <a:t> as their </a:t>
            </a:r>
            <a:r>
              <a:rPr lang="en-US" dirty="0" err="1">
                <a:cs typeface="Calibri"/>
              </a:rPr>
              <a:t>dns</a:t>
            </a:r>
            <a:r>
              <a:rPr lang="en-US" dirty="0">
                <a:cs typeface="Calibri"/>
              </a:rPr>
              <a:t> service provider</a:t>
            </a:r>
          </a:p>
          <a:p>
            <a:r>
              <a:rPr lang="en-US" dirty="0">
                <a:cs typeface="Calibri"/>
              </a:rPr>
              <a:t>All their domains had a let's encrypt certificate.</a:t>
            </a:r>
          </a:p>
          <a:p>
            <a:r>
              <a:rPr lang="en-US" dirty="0">
                <a:cs typeface="Calibri"/>
              </a:rPr>
              <a:t>And they all were .com domains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9580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With this specific pattern the at actor registered more than 250 domains from August 2019 until December 2020. </a:t>
            </a:r>
            <a:endParaRPr lang="en-US">
              <a:cs typeface="Calibri"/>
            </a:endParaRPr>
          </a:p>
          <a:p>
            <a:r>
              <a:rPr lang="en-US" dirty="0">
                <a:cs typeface="Calibri"/>
              </a:rPr>
              <a:t>That's a lot of domains which were used in a lot of campaigns.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What if we could use patterns to detect those domains early and block them even before the campaign even started?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7033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Whenever a threat actor sets up their infrastructure they follow various steps and in every step they disclose some information to the public which we can use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Note that this timeline is not static but certain stages can be interchangeable and executed in a different order.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Let's assume they start with the domain registration. What we get from that is: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Domain pattern itself as we've seen from TA505 earlier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The registrar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And the initially set name servers.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There is also all kinds of other WHOIS information available but in most cases that information is redacted.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If the threat actor decides that they want to use a certificate they will then issue one. Either automatically through the domain registrar or manually.</a:t>
            </a:r>
          </a:p>
          <a:p>
            <a:r>
              <a:rPr lang="en-US" dirty="0">
                <a:cs typeface="Calibri"/>
              </a:rPr>
              <a:t>This gives us even more information: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Certificate Authority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The fingerprint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Potentially more DNS information. For example most domains will have an a record when the certificate is issued.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Now the attacker needs to set up the server where the payload resides or which acts as C2.</a:t>
            </a:r>
          </a:p>
          <a:p>
            <a:r>
              <a:rPr lang="en-US" dirty="0">
                <a:cs typeface="Calibri"/>
              </a:rPr>
              <a:t>At this stage we get more information such as: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The hosting provider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Jarm fingerprint. This is a method created by salesforce which creates a fingerprint which is generated based on the TLS configurations. This can be quite unique for a specific setup. If you for example hunted for cobalt strike C2's I think you know what I'm talking about.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At some point usually right before the campaign the threat actor weaponizes the server to make it ready.</a:t>
            </a:r>
          </a:p>
          <a:p>
            <a:r>
              <a:rPr lang="en-US" dirty="0">
                <a:cs typeface="Calibri"/>
              </a:rPr>
              <a:t>Based on their usage we can now get a lot more information.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HTTP headers and content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HTML information such as meta tags and title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In the end the actual malware campaign is executed. At this stage we get the full picture.</a:t>
            </a:r>
          </a:p>
          <a:p>
            <a:r>
              <a:rPr lang="en-US" dirty="0">
                <a:cs typeface="Calibri"/>
              </a:rPr>
              <a:t>As our idea is to detect their infrastructure before the campaign happens we only use this information now to verify our detections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415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Lots of possibilities to detect but where do we get the data from?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As we want to detect them as early as possible we would need to get newly registered domains.</a:t>
            </a:r>
          </a:p>
          <a:p>
            <a:r>
              <a:rPr lang="en-US" dirty="0">
                <a:cs typeface="Calibri"/>
              </a:rPr>
              <a:t>Now you can of course buy such a dataset on a daily basis and then start your analysis from there.</a:t>
            </a:r>
          </a:p>
          <a:p>
            <a:r>
              <a:rPr lang="en-US" dirty="0">
                <a:cs typeface="Calibri"/>
              </a:rPr>
              <a:t>But there are also other options.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The DNS zone files. All generic TLD zone files are required to be published through. </a:t>
            </a:r>
          </a:p>
          <a:p>
            <a:r>
              <a:rPr lang="en-US" dirty="0">
                <a:cs typeface="Calibri"/>
              </a:rPr>
              <a:t>So you can get access to those and are allowed to download them once a day.</a:t>
            </a:r>
          </a:p>
          <a:p>
            <a:r>
              <a:rPr lang="en-US" dirty="0">
                <a:cs typeface="Calibri"/>
              </a:rPr>
              <a:t>In the zone file you get all the domains and their corresponding DNS servers.</a:t>
            </a:r>
          </a:p>
          <a:p>
            <a:r>
              <a:rPr lang="en-US" dirty="0">
                <a:cs typeface="Calibri"/>
              </a:rPr>
              <a:t>If you download them every day and take the diff then you'll get the newly added domains. That's certainly a good start for your analysis.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But as you should only download the zone file once a day you have registrations during the day which might be lost.</a:t>
            </a:r>
          </a:p>
          <a:p>
            <a:r>
              <a:rPr lang="en-US" dirty="0">
                <a:cs typeface="Calibri"/>
              </a:rPr>
              <a:t>Therefore we also use the certificate transparency logs. Every certificate that is issued is published in the certificate transparency logs.</a:t>
            </a:r>
          </a:p>
          <a:p>
            <a:r>
              <a:rPr lang="en-US" dirty="0">
                <a:cs typeface="Calibri"/>
              </a:rPr>
              <a:t>Using those we can extract the common name and therefore get the domain.</a:t>
            </a:r>
          </a:p>
          <a:p>
            <a:r>
              <a:rPr lang="en-US" dirty="0">
                <a:cs typeface="Calibri"/>
              </a:rPr>
              <a:t>Those domains are not necessarily new but some of them certainly are.</a:t>
            </a:r>
          </a:p>
          <a:p>
            <a:endParaRPr lang="en-US" dirty="0"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2381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cs typeface="Calibri"/>
              </a:rPr>
              <a:t>But is it as simple as that? - Well not really.</a:t>
            </a:r>
          </a:p>
          <a:p>
            <a:r>
              <a:rPr lang="en-US" dirty="0">
                <a:cs typeface="Calibri"/>
              </a:rPr>
              <a:t>A lot of data is involved which makes it a bit more complicated.</a:t>
            </a:r>
          </a:p>
          <a:p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Here some numbers to give a rough idea what our systems sees every month.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In a month we get 140 million certificates.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We also get 207 million </a:t>
            </a:r>
            <a:r>
              <a:rPr lang="en-US" dirty="0" err="1">
                <a:cs typeface="Calibri"/>
              </a:rPr>
              <a:t>dns</a:t>
            </a:r>
            <a:r>
              <a:rPr lang="en-US" dirty="0">
                <a:cs typeface="Calibri"/>
              </a:rPr>
              <a:t> entries. Not records – that would be way more. Basically domains that have at least one record set.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This leads to 4.5 million </a:t>
            </a:r>
            <a:r>
              <a:rPr lang="en-US" dirty="0" err="1">
                <a:cs typeface="Calibri"/>
              </a:rPr>
              <a:t>Whois</a:t>
            </a:r>
            <a:r>
              <a:rPr lang="en-US" dirty="0">
                <a:cs typeface="Calibri"/>
              </a:rPr>
              <a:t> requests. In this case you can neglect the subdomains and make sure to not redo </a:t>
            </a:r>
            <a:r>
              <a:rPr lang="en-US" dirty="0" err="1">
                <a:cs typeface="Calibri"/>
              </a:rPr>
              <a:t>whois</a:t>
            </a:r>
            <a:r>
              <a:rPr lang="en-US" dirty="0">
                <a:cs typeface="Calibri"/>
              </a:rPr>
              <a:t> requests which were recently already made.</a:t>
            </a:r>
          </a:p>
          <a:p>
            <a:pPr marL="171450" indent="-171450">
              <a:buFont typeface="Calibri"/>
              <a:buChar char="-"/>
            </a:pPr>
            <a:r>
              <a:rPr lang="en-US" dirty="0">
                <a:cs typeface="Calibri"/>
              </a:rPr>
              <a:t>And a lot of web requests. 147 million of those. Those are combined JARM and HTTP requests.</a:t>
            </a:r>
          </a:p>
          <a:p>
            <a:pPr marL="171450" indent="-171450">
              <a:buFont typeface="Calibri"/>
              <a:buChar char="-"/>
            </a:pPr>
            <a:endParaRPr lang="en-US" dirty="0">
              <a:cs typeface="Calibri"/>
            </a:endParaRPr>
          </a:p>
          <a:p>
            <a:r>
              <a:rPr lang="en-US" dirty="0">
                <a:cs typeface="Calibri"/>
              </a:rPr>
              <a:t>This amount of data forces us to find good patterns and filter as much as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E93AD9-7A6D-46BD-9D7B-C71816D2C9D3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0903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1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5177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890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895564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2664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8218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245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4496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041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3549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97307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8781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6799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7414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34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895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9/8/23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990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3.png"/><Relationship Id="rId7" Type="http://schemas.microsoft.com/office/2007/relationships/hdphoto" Target="../media/hdphoto2.wdp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microsoft.com/office/2007/relationships/hdphoto" Target="../media/hdphoto7.wdp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microsoft.com/office/2007/relationships/hdphoto" Target="../media/hdphoto8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7.png"/><Relationship Id="rId7" Type="http://schemas.openxmlformats.org/officeDocument/2006/relationships/image" Target="../media/image3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6.png"/><Relationship Id="rId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microsoft.com/office/2007/relationships/hdphoto" Target="../media/hdphoto6.wdp"/><Relationship Id="rId5" Type="http://schemas.openxmlformats.org/officeDocument/2006/relationships/image" Target="../media/image21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79C4C8E-197B-4679-AE96-B5147F971C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356687" y="1930986"/>
            <a:ext cx="0" cy="3200400"/>
          </a:xfrm>
          <a:prstGeom prst="line">
            <a:avLst/>
          </a:prstGeom>
          <a:ln w="15875" cap="sq">
            <a:solidFill>
              <a:schemeClr val="bg2">
                <a:lumMod val="60000"/>
                <a:lumOff val="40000"/>
              </a:schemeClr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54955" y="1266958"/>
            <a:ext cx="2904124" cy="4528457"/>
          </a:xfrm>
        </p:spPr>
        <p:txBody>
          <a:bodyPr anchor="ctr">
            <a:normAutofit/>
          </a:bodyPr>
          <a:lstStyle/>
          <a:p>
            <a:pPr algn="r"/>
            <a:r>
              <a:rPr lang="de-DE" dirty="0"/>
              <a:t>Patrick Schläpfer</a:t>
            </a:r>
          </a:p>
          <a:p>
            <a:pPr algn="r"/>
            <a:r>
              <a:rPr lang="de-DE" dirty="0"/>
              <a:t>Beni Urech</a:t>
            </a: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54295" y="1266958"/>
            <a:ext cx="6808362" cy="4528457"/>
          </a:xfrm>
        </p:spPr>
        <p:txBody>
          <a:bodyPr anchor="ctr">
            <a:normAutofit/>
          </a:bodyPr>
          <a:lstStyle/>
          <a:p>
            <a:r>
              <a:rPr lang="de-DE" sz="6700">
                <a:ea typeface="+mj-lt"/>
                <a:cs typeface="+mj-lt"/>
              </a:rPr>
              <a:t>Tracking </a:t>
            </a:r>
            <a:r>
              <a:rPr lang="de-DE" sz="6700" err="1">
                <a:ea typeface="+mj-lt"/>
                <a:cs typeface="+mj-lt"/>
              </a:rPr>
              <a:t>threat</a:t>
            </a:r>
            <a:r>
              <a:rPr lang="de-DE" sz="6700">
                <a:ea typeface="+mj-lt"/>
                <a:cs typeface="+mj-lt"/>
              </a:rPr>
              <a:t> </a:t>
            </a:r>
            <a:r>
              <a:rPr lang="de-DE" sz="6700" err="1">
                <a:ea typeface="+mj-lt"/>
                <a:cs typeface="+mj-lt"/>
              </a:rPr>
              <a:t>actors</a:t>
            </a:r>
            <a:r>
              <a:rPr lang="de-DE" sz="6700">
                <a:ea typeface="+mj-lt"/>
                <a:cs typeface="+mj-lt"/>
              </a:rPr>
              <a:t> </a:t>
            </a:r>
            <a:r>
              <a:rPr lang="de-DE" sz="6700" err="1">
                <a:ea typeface="+mj-lt"/>
                <a:cs typeface="+mj-lt"/>
              </a:rPr>
              <a:t>based</a:t>
            </a:r>
            <a:r>
              <a:rPr lang="de-DE" sz="6700">
                <a:ea typeface="+mj-lt"/>
                <a:cs typeface="+mj-lt"/>
              </a:rPr>
              <a:t> on </a:t>
            </a:r>
            <a:r>
              <a:rPr lang="de-DE" sz="6700" err="1">
                <a:ea typeface="+mj-lt"/>
                <a:cs typeface="+mj-lt"/>
              </a:rPr>
              <a:t>publicly</a:t>
            </a:r>
            <a:r>
              <a:rPr lang="de-DE" sz="6700">
                <a:ea typeface="+mj-lt"/>
                <a:cs typeface="+mj-lt"/>
              </a:rPr>
              <a:t> </a:t>
            </a:r>
            <a:r>
              <a:rPr lang="de-DE" sz="6700" err="1">
                <a:ea typeface="+mj-lt"/>
                <a:cs typeface="+mj-lt"/>
              </a:rPr>
              <a:t>available</a:t>
            </a:r>
            <a:r>
              <a:rPr lang="de-DE" sz="6700">
                <a:ea typeface="+mj-lt"/>
                <a:cs typeface="+mj-lt"/>
              </a:rPr>
              <a:t> </a:t>
            </a:r>
            <a:r>
              <a:rPr lang="de-DE" sz="6700" err="1">
                <a:ea typeface="+mj-lt"/>
                <a:cs typeface="+mj-lt"/>
              </a:rPr>
              <a:t>data</a:t>
            </a:r>
            <a:r>
              <a:rPr lang="de-DE" sz="6700">
                <a:ea typeface="+mj-lt"/>
                <a:cs typeface="+mj-lt"/>
              </a:rPr>
              <a:t> </a:t>
            </a:r>
            <a:endParaRPr lang="en-US" sz="6700"/>
          </a:p>
        </p:txBody>
      </p:sp>
      <p:pic>
        <p:nvPicPr>
          <p:cNvPr id="6" name="Picture 5" descr="A bat in a circle&#10;&#10;Description automatically generated">
            <a:extLst>
              <a:ext uri="{FF2B5EF4-FFF2-40B4-BE49-F238E27FC236}">
                <a16:creationId xmlns:a16="http://schemas.microsoft.com/office/drawing/2014/main" id="{8C6CA468-3535-AFB5-F7D7-A02F22A4B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99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87DA5707-AC4E-60BD-BF60-935496D27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0232" y="3409958"/>
            <a:ext cx="3394482" cy="1523986"/>
          </a:xfrm>
          <a:prstGeom prst="rect">
            <a:avLst/>
          </a:prstGeom>
        </p:spPr>
      </p:pic>
      <p:pic>
        <p:nvPicPr>
          <p:cNvPr id="27" name="Picture 26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07ACED5A-6ED0-919F-049C-B8C62EECA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7996" y="3879858"/>
            <a:ext cx="3394482" cy="1523986"/>
          </a:xfrm>
          <a:prstGeom prst="rect">
            <a:avLst/>
          </a:prstGeom>
        </p:spPr>
      </p:pic>
      <p:pic>
        <p:nvPicPr>
          <p:cNvPr id="7" name="Picture 6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0F35AABE-3EA3-532B-3B87-0494F0D68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796" y="1995536"/>
            <a:ext cx="3394482" cy="1523986"/>
          </a:xfrm>
          <a:prstGeom prst="rect">
            <a:avLst/>
          </a:prstGeom>
        </p:spPr>
      </p:pic>
      <p:pic>
        <p:nvPicPr>
          <p:cNvPr id="26" name="Picture 25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F2F25D5E-8739-BC36-B75B-6257A565B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3232" y="1383982"/>
            <a:ext cx="3394482" cy="1523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7AF31-FD5C-7F9A-D682-81D6B43C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52210" cy="1400530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Simple as That?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3AD8-DBDF-3E91-9673-55740A256BAC}"/>
              </a:ext>
            </a:extLst>
          </p:cNvPr>
          <p:cNvSpPr txBox="1"/>
          <p:nvPr/>
        </p:nvSpPr>
        <p:spPr>
          <a:xfrm>
            <a:off x="2602848" y="2530882"/>
            <a:ext cx="3101405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140 Mio. Certs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16E8D-3FE0-9DD7-E591-AE2404120FA3}"/>
              </a:ext>
            </a:extLst>
          </p:cNvPr>
          <p:cNvSpPr txBox="1"/>
          <p:nvPr/>
        </p:nvSpPr>
        <p:spPr>
          <a:xfrm>
            <a:off x="6422780" y="191476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207 Mio. DNS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F8352-31A4-C3B3-2F3B-81B14316628E}"/>
              </a:ext>
            </a:extLst>
          </p:cNvPr>
          <p:cNvSpPr txBox="1"/>
          <p:nvPr/>
        </p:nvSpPr>
        <p:spPr>
          <a:xfrm>
            <a:off x="6543429" y="3839143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147 Mio. Web Requests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22750CB-5EA2-1FEF-65C3-51B7F9DDCF8D}"/>
              </a:ext>
            </a:extLst>
          </p:cNvPr>
          <p:cNvSpPr txBox="1"/>
          <p:nvPr/>
        </p:nvSpPr>
        <p:spPr>
          <a:xfrm>
            <a:off x="2467544" y="4410644"/>
            <a:ext cx="2743200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4.5 Mio. WHOIS</a:t>
            </a:r>
          </a:p>
          <a:p>
            <a:pPr algn="ctr"/>
            <a:endParaRPr lang="en-US" sz="2400" dirty="0"/>
          </a:p>
        </p:txBody>
      </p:sp>
      <p:pic>
        <p:nvPicPr>
          <p:cNvPr id="4" name="Picture 3" descr="A white line in a black background&#10;&#10;Description automatically generated">
            <a:extLst>
              <a:ext uri="{FF2B5EF4-FFF2-40B4-BE49-F238E27FC236}">
                <a16:creationId xmlns:a16="http://schemas.microsoft.com/office/drawing/2014/main" id="{A24F4F82-EAFC-23DC-2AFB-DA7C257917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5461" y="5475897"/>
            <a:ext cx="9193462" cy="44478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814CE5-2A2C-C27D-0083-0127D98369E3}"/>
              </a:ext>
            </a:extLst>
          </p:cNvPr>
          <p:cNvSpPr txBox="1"/>
          <p:nvPr/>
        </p:nvSpPr>
        <p:spPr>
          <a:xfrm>
            <a:off x="8131744" y="520439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30 days</a:t>
            </a:r>
            <a:endParaRPr lang="en-US" sz="2400" dirty="0"/>
          </a:p>
        </p:txBody>
      </p:sp>
      <p:pic>
        <p:nvPicPr>
          <p:cNvPr id="6" name="Picture 5" descr="A bat in a circle&#10;&#10;Description automatically generated">
            <a:extLst>
              <a:ext uri="{FF2B5EF4-FFF2-40B4-BE49-F238E27FC236}">
                <a16:creationId xmlns:a16="http://schemas.microsoft.com/office/drawing/2014/main" id="{751BC726-C972-75FF-E4B5-8558D741D1B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7386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C7D13-87F9-FE41-7833-00C0E1212A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Simple Habits – Simple Detections</a:t>
            </a:r>
            <a:endParaRPr lang="en-US" dirty="0"/>
          </a:p>
        </p:txBody>
      </p:sp>
      <p:pic>
        <p:nvPicPr>
          <p:cNvPr id="9" name="Picture 8" descr="A drawing of a pie chart&#10;&#10;Description automatically generated">
            <a:extLst>
              <a:ext uri="{FF2B5EF4-FFF2-40B4-BE49-F238E27FC236}">
                <a16:creationId xmlns:a16="http://schemas.microsoft.com/office/drawing/2014/main" id="{A3F08B70-D95B-1475-49D3-3EC39B5B81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89277" y="2729041"/>
            <a:ext cx="2469148" cy="20997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EE4C715-ACDD-868F-1C8C-5C8E88232E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0531" y="2809182"/>
            <a:ext cx="2034674" cy="1971470"/>
          </a:xfrm>
          <a:prstGeom prst="rect">
            <a:avLst/>
          </a:prstGeom>
        </p:spPr>
      </p:pic>
      <p:pic>
        <p:nvPicPr>
          <p:cNvPr id="11" name="Picture 10" descr="A blue and red pie chart with a red triangle&#10;&#10;Description automatically generated">
            <a:extLst>
              <a:ext uri="{FF2B5EF4-FFF2-40B4-BE49-F238E27FC236}">
                <a16:creationId xmlns:a16="http://schemas.microsoft.com/office/drawing/2014/main" id="{F596BBE7-42AB-74DA-5BE9-BB7203BBD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049" y="2822228"/>
            <a:ext cx="2175043" cy="194795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0265583-FD7A-0E39-B0C1-66FCAA2AD039}"/>
              </a:ext>
            </a:extLst>
          </p:cNvPr>
          <p:cNvSpPr txBox="1"/>
          <p:nvPr/>
        </p:nvSpPr>
        <p:spPr>
          <a:xfrm>
            <a:off x="3904470" y="487882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Key-Systems GmbH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9C773E9-5028-095B-3D8F-BB7C02BEA422}"/>
              </a:ext>
            </a:extLst>
          </p:cNvPr>
          <p:cNvSpPr txBox="1"/>
          <p:nvPr/>
        </p:nvSpPr>
        <p:spPr>
          <a:xfrm>
            <a:off x="6337864" y="2991646"/>
            <a:ext cx="2141622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/>
              <a:t>1API GmbH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B229C4A-E9B0-AAAF-250C-A0F147A04AC1}"/>
              </a:ext>
            </a:extLst>
          </p:cNvPr>
          <p:cNvSpPr txBox="1"/>
          <p:nvPr/>
        </p:nvSpPr>
        <p:spPr>
          <a:xfrm>
            <a:off x="8263090" y="491207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DNSPod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3831C40-7E25-994A-6A4B-621541DA65E6}"/>
              </a:ext>
            </a:extLst>
          </p:cNvPr>
          <p:cNvSpPr txBox="1"/>
          <p:nvPr/>
        </p:nvSpPr>
        <p:spPr>
          <a:xfrm>
            <a:off x="10580281" y="384071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Cloudflare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962853-6681-1782-9C0D-E6975E988195}"/>
              </a:ext>
            </a:extLst>
          </p:cNvPr>
          <p:cNvSpPr txBox="1"/>
          <p:nvPr/>
        </p:nvSpPr>
        <p:spPr>
          <a:xfrm>
            <a:off x="10103817" y="261081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Geoscaling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DB9D79-9134-7AA7-D169-FB09CAC1E779}"/>
              </a:ext>
            </a:extLst>
          </p:cNvPr>
          <p:cNvSpPr txBox="1"/>
          <p:nvPr/>
        </p:nvSpPr>
        <p:spPr>
          <a:xfrm>
            <a:off x="10429286" y="31794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err="1"/>
              <a:t>Eailverification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C44B3EA-5406-EC1E-52B6-EBF358A36050}"/>
              </a:ext>
            </a:extLst>
          </p:cNvPr>
          <p:cNvSpPr txBox="1"/>
          <p:nvPr/>
        </p:nvSpPr>
        <p:spPr>
          <a:xfrm>
            <a:off x="3164403" y="3777985"/>
            <a:ext cx="1479713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Cloudflare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FF5A74E-5A22-8DB2-93A6-EEC767F1F1DC}"/>
              </a:ext>
            </a:extLst>
          </p:cNvPr>
          <p:cNvSpPr txBox="1"/>
          <p:nvPr/>
        </p:nvSpPr>
        <p:spPr>
          <a:xfrm>
            <a:off x="237061" y="481181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No Certificate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B8ECD44-B05A-28D1-D383-C8C023F4B580}"/>
              </a:ext>
            </a:extLst>
          </p:cNvPr>
          <p:cNvSpPr txBox="1"/>
          <p:nvPr/>
        </p:nvSpPr>
        <p:spPr>
          <a:xfrm>
            <a:off x="4889275" y="1982673"/>
            <a:ext cx="2141622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Registrar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EFAF492-F2CE-3747-3C70-2F1D39C79034}"/>
              </a:ext>
            </a:extLst>
          </p:cNvPr>
          <p:cNvSpPr txBox="1"/>
          <p:nvPr/>
        </p:nvSpPr>
        <p:spPr>
          <a:xfrm>
            <a:off x="688848" y="1991071"/>
            <a:ext cx="243572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Certificate</a:t>
            </a:r>
            <a:endParaRPr lang="en-US" sz="20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58229F3-088F-E0C9-097C-3F48A7CBED5D}"/>
              </a:ext>
            </a:extLst>
          </p:cNvPr>
          <p:cNvSpPr txBox="1"/>
          <p:nvPr/>
        </p:nvSpPr>
        <p:spPr>
          <a:xfrm>
            <a:off x="8360264" y="1980957"/>
            <a:ext cx="2435727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000" b="1" dirty="0"/>
              <a:t>DNS</a:t>
            </a:r>
            <a:endParaRPr lang="en-US" sz="2000" dirty="0"/>
          </a:p>
        </p:txBody>
      </p:sp>
      <p:pic>
        <p:nvPicPr>
          <p:cNvPr id="4" name="Picture 3" descr="A bat in a circle&#10;&#10;Description automatically generated">
            <a:extLst>
              <a:ext uri="{FF2B5EF4-FFF2-40B4-BE49-F238E27FC236}">
                <a16:creationId xmlns:a16="http://schemas.microsoft.com/office/drawing/2014/main" id="{9133B020-B8C6-E6CC-7536-DF0299E1B79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43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reenshot, Logo, Design enthält.&#10;&#10;Automatisch generierte Beschreibung">
            <a:extLst>
              <a:ext uri="{FF2B5EF4-FFF2-40B4-BE49-F238E27FC236}">
                <a16:creationId xmlns:a16="http://schemas.microsoft.com/office/drawing/2014/main" id="{9E0D9642-B1FD-A83B-5C5A-4758C1ADF1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891" y="2948796"/>
            <a:ext cx="10221751" cy="245779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A90742E-56D7-76A5-F6E3-B98402282D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Remember the Phone Book?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2C9DE23-68BC-9012-721B-9CFE92A8E64F}"/>
              </a:ext>
            </a:extLst>
          </p:cNvPr>
          <p:cNvSpPr txBox="1"/>
          <p:nvPr/>
        </p:nvSpPr>
        <p:spPr>
          <a:xfrm>
            <a:off x="750517" y="4423833"/>
            <a:ext cx="31665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DNS Zone File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79DC55-F4C7-3883-AC09-763D036C16D6}"/>
              </a:ext>
            </a:extLst>
          </p:cNvPr>
          <p:cNvSpPr txBox="1"/>
          <p:nvPr/>
        </p:nvSpPr>
        <p:spPr>
          <a:xfrm>
            <a:off x="4514927" y="4182859"/>
            <a:ext cx="3166534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Name Server filtered Domains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52217C-0EFF-8A57-4BD2-D347F8105D07}"/>
              </a:ext>
            </a:extLst>
          </p:cNvPr>
          <p:cNvSpPr txBox="1"/>
          <p:nvPr/>
        </p:nvSpPr>
        <p:spPr>
          <a:xfrm>
            <a:off x="8403080" y="4052601"/>
            <a:ext cx="280833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rgbClr val="000000"/>
                </a:solidFill>
              </a:rPr>
              <a:t>Potentially malicious Domains</a:t>
            </a:r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CE5FB0-EFAC-C5C5-A2D8-A144EDBB32E9}"/>
              </a:ext>
            </a:extLst>
          </p:cNvPr>
          <p:cNvSpPr txBox="1"/>
          <p:nvPr/>
        </p:nvSpPr>
        <p:spPr>
          <a:xfrm>
            <a:off x="2469900" y="2092243"/>
            <a:ext cx="358986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grep by Name Server (</a:t>
            </a:r>
            <a:r>
              <a:rPr lang="en-US" sz="2400" i="1" dirty="0"/>
              <a:t>dnspod.com</a:t>
            </a:r>
            <a:r>
              <a:rPr lang="en-US" sz="2400" dirty="0"/>
              <a:t>)</a:t>
            </a:r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192B04-51C1-6B99-FC6B-7019F46CFCEF}"/>
              </a:ext>
            </a:extLst>
          </p:cNvPr>
          <p:cNvSpPr txBox="1"/>
          <p:nvPr/>
        </p:nvSpPr>
        <p:spPr>
          <a:xfrm>
            <a:off x="6384106" y="2092244"/>
            <a:ext cx="3381457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/>
              <a:t>WHOIS request</a:t>
            </a:r>
            <a:endParaRPr lang="en-US" dirty="0"/>
          </a:p>
          <a:p>
            <a:pPr algn="ctr"/>
            <a:r>
              <a:rPr lang="en-US" sz="2400" dirty="0"/>
              <a:t>(</a:t>
            </a:r>
            <a:r>
              <a:rPr lang="en-US" sz="2400" i="1" dirty="0"/>
              <a:t>Key-Systems</a:t>
            </a:r>
            <a:r>
              <a:rPr lang="en-US" sz="2400" i="1" dirty="0">
                <a:ea typeface="+mn-lt"/>
                <a:cs typeface="+mn-lt"/>
              </a:rPr>
              <a:t> GmbH</a:t>
            </a:r>
            <a:r>
              <a:rPr lang="en-US" sz="2400" dirty="0">
                <a:ea typeface="+mn-lt"/>
                <a:cs typeface="+mn-lt"/>
              </a:rPr>
              <a:t>)</a:t>
            </a:r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DFF6CF-CD39-B349-0F6A-9F102022FD68}"/>
              </a:ext>
            </a:extLst>
          </p:cNvPr>
          <p:cNvSpPr txBox="1"/>
          <p:nvPr/>
        </p:nvSpPr>
        <p:spPr>
          <a:xfrm>
            <a:off x="1038144" y="537568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/>
              <a:t>https://czds.icann.org</a:t>
            </a:r>
          </a:p>
        </p:txBody>
      </p:sp>
      <p:pic>
        <p:nvPicPr>
          <p:cNvPr id="12" name="Picture 11" descr="A yellow oval with a black background&#10;&#10;Description automatically generated">
            <a:extLst>
              <a:ext uri="{FF2B5EF4-FFF2-40B4-BE49-F238E27FC236}">
                <a16:creationId xmlns:a16="http://schemas.microsoft.com/office/drawing/2014/main" id="{65B3EA73-D09F-CA04-3DCD-701673CC84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8720" y="4993624"/>
            <a:ext cx="1063381" cy="7589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B94A18-0543-CBDC-F905-1E80CAFCCF14}"/>
              </a:ext>
            </a:extLst>
          </p:cNvPr>
          <p:cNvSpPr txBox="1"/>
          <p:nvPr/>
        </p:nvSpPr>
        <p:spPr>
          <a:xfrm>
            <a:off x="5687233" y="5140245"/>
            <a:ext cx="3166534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/>
              <a:t>~170</a:t>
            </a:r>
          </a:p>
        </p:txBody>
      </p:sp>
      <p:pic>
        <p:nvPicPr>
          <p:cNvPr id="6" name="Picture 5" descr="A bat in a circle&#10;&#10;Description automatically generated">
            <a:extLst>
              <a:ext uri="{FF2B5EF4-FFF2-40B4-BE49-F238E27FC236}">
                <a16:creationId xmlns:a16="http://schemas.microsoft.com/office/drawing/2014/main" id="{82F1A7E2-2443-52FC-C1B2-3511832D89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31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3D85-E1B2-BE2E-4D5E-F0B65A6D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early – Block early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49C4-46C9-2FB3-CCF0-153B6064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839" y="3409812"/>
            <a:ext cx="4247541" cy="47906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sz="3200" dirty="0">
                <a:ea typeface="+mj-lt"/>
                <a:cs typeface="+mj-lt"/>
              </a:rPr>
              <a:t>tip-stone2013.com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56F05F-EBA4-848C-5BDE-6EF7E511A626}"/>
              </a:ext>
            </a:extLst>
          </p:cNvPr>
          <p:cNvSpPr txBox="1">
            <a:spLocks/>
          </p:cNvSpPr>
          <p:nvPr/>
        </p:nvSpPr>
        <p:spPr>
          <a:xfrm>
            <a:off x="2866607" y="2339001"/>
            <a:ext cx="646669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ea typeface="+mj-lt"/>
                <a:cs typeface="+mj-lt"/>
              </a:rPr>
              <a:t>creekpipes2009b.com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CF299D-55B4-5C0C-3682-64A1A76D9904}"/>
              </a:ext>
            </a:extLst>
          </p:cNvPr>
          <p:cNvSpPr txBox="1">
            <a:spLocks/>
          </p:cNvSpPr>
          <p:nvPr/>
        </p:nvSpPr>
        <p:spPr>
          <a:xfrm>
            <a:off x="3396546" y="4477949"/>
            <a:ext cx="5406822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ea typeface="+mj-lt"/>
                <a:cs typeface="+mj-lt"/>
              </a:rPr>
              <a:t>fossilboring2017z.com</a:t>
            </a:r>
          </a:p>
        </p:txBody>
      </p:sp>
      <p:pic>
        <p:nvPicPr>
          <p:cNvPr id="6" name="Picture 5" descr="A bat in a circle&#10;&#10;Description automatically generated">
            <a:extLst>
              <a:ext uri="{FF2B5EF4-FFF2-40B4-BE49-F238E27FC236}">
                <a16:creationId xmlns:a16="http://schemas.microsoft.com/office/drawing/2014/main" id="{525B291E-3FDC-732B-C393-B314A14DA9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90500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AF31-FD5C-7F9A-D682-81D6B43C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52210" cy="1400530"/>
          </a:xfrm>
        </p:spPr>
        <p:txBody>
          <a:bodyPr/>
          <a:lstStyle/>
          <a:p>
            <a:r>
              <a:rPr lang="en-US" dirty="0"/>
              <a:t>Complex Habits – Complex Detections</a:t>
            </a:r>
          </a:p>
        </p:txBody>
      </p:sp>
      <p:pic>
        <p:nvPicPr>
          <p:cNvPr id="6" name="Picture 5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036A3E0F-4BA4-3241-F2F2-5753133DF2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2282751"/>
            <a:ext cx="2743200" cy="1237422"/>
          </a:xfrm>
          <a:prstGeom prst="rect">
            <a:avLst/>
          </a:prstGeom>
        </p:spPr>
      </p:pic>
      <p:pic>
        <p:nvPicPr>
          <p:cNvPr id="7" name="Picture 6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0F35AABE-3EA3-532B-3B87-0494F0D68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6553" y="2282751"/>
            <a:ext cx="2743200" cy="1237422"/>
          </a:xfrm>
          <a:prstGeom prst="rect">
            <a:avLst/>
          </a:prstGeom>
        </p:spPr>
      </p:pic>
      <p:pic>
        <p:nvPicPr>
          <p:cNvPr id="8" name="Picture 7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40481741-B890-A259-B3BE-E76945172E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2708" y="2282751"/>
            <a:ext cx="2743200" cy="123742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1863AD8-DBDF-3E91-9673-55740A256BAC}"/>
              </a:ext>
            </a:extLst>
          </p:cNvPr>
          <p:cNvSpPr txBox="1"/>
          <p:nvPr/>
        </p:nvSpPr>
        <p:spPr>
          <a:xfrm>
            <a:off x="1250460" y="268979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WEBCC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16E8D-3FE0-9DD7-E591-AE2404120FA3}"/>
              </a:ext>
            </a:extLst>
          </p:cNvPr>
          <p:cNvSpPr txBox="1"/>
          <p:nvPr/>
        </p:nvSpPr>
        <p:spPr>
          <a:xfrm>
            <a:off x="4728307" y="2689793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Cloudflare DNS</a:t>
            </a:r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F8352-31A4-C3B3-2F3B-81B14316628E}"/>
              </a:ext>
            </a:extLst>
          </p:cNvPr>
          <p:cNvSpPr txBox="1"/>
          <p:nvPr/>
        </p:nvSpPr>
        <p:spPr>
          <a:xfrm>
            <a:off x="8180101" y="2689794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Let’s Encrypt</a:t>
            </a:r>
            <a:endParaRPr lang="en-US" dirty="0"/>
          </a:p>
        </p:txBody>
      </p:sp>
      <p:pic>
        <p:nvPicPr>
          <p:cNvPr id="13" name="Picture 12" descr="A white silhouette of a bird&#10;&#10;Description automatically generated">
            <a:extLst>
              <a:ext uri="{FF2B5EF4-FFF2-40B4-BE49-F238E27FC236}">
                <a16:creationId xmlns:a16="http://schemas.microsoft.com/office/drawing/2014/main" id="{00F275DC-9399-CD03-269F-3DA589C829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87529" y="3638648"/>
            <a:ext cx="9210430" cy="726960"/>
          </a:xfrm>
          <a:prstGeom prst="rect">
            <a:avLst/>
          </a:prstGeom>
        </p:spPr>
      </p:pic>
      <p:pic>
        <p:nvPicPr>
          <p:cNvPr id="17" name="Picture 16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A20BCFF4-568D-69C7-15E7-F1C00E97EE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44758" y="2689144"/>
            <a:ext cx="405100" cy="418124"/>
          </a:xfrm>
          <a:prstGeom prst="rect">
            <a:avLst/>
          </a:prstGeom>
        </p:spPr>
      </p:pic>
      <p:pic>
        <p:nvPicPr>
          <p:cNvPr id="18" name="Picture 17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3A3449BE-D361-01BC-D6B6-33768F935CC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622604" y="2689144"/>
            <a:ext cx="405100" cy="41812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7D3DBCD2-7E90-A602-20A1-ADEC8EC284FD}"/>
              </a:ext>
            </a:extLst>
          </p:cNvPr>
          <p:cNvSpPr txBox="1"/>
          <p:nvPr/>
        </p:nvSpPr>
        <p:spPr>
          <a:xfrm>
            <a:off x="3308511" y="4585025"/>
            <a:ext cx="5582789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b="1" dirty="0">
                <a:ea typeface="+mn-lt"/>
                <a:cs typeface="+mn-lt"/>
              </a:rPr>
              <a:t>Inaccurate – Verification needed!</a:t>
            </a:r>
            <a:endParaRPr lang="en-US" b="1" dirty="0"/>
          </a:p>
        </p:txBody>
      </p:sp>
      <p:pic>
        <p:nvPicPr>
          <p:cNvPr id="4" name="Picture 3" descr="A bat in a circle&#10;&#10;Description automatically generated">
            <a:extLst>
              <a:ext uri="{FF2B5EF4-FFF2-40B4-BE49-F238E27FC236}">
                <a16:creationId xmlns:a16="http://schemas.microsoft.com/office/drawing/2014/main" id="{D4251CDF-A4D4-F851-5CC0-253A3922B2A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0286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7AF31-FD5C-7F9A-D682-81D6B43C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52210" cy="1400530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Trust, but verify</a:t>
            </a:r>
            <a:endParaRPr lang="en-US" dirty="0"/>
          </a:p>
        </p:txBody>
      </p:sp>
      <p:pic>
        <p:nvPicPr>
          <p:cNvPr id="19" name="Picture 18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B7C1D772-1FE3-C9D1-4201-C8A3313D41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017" y="4171467"/>
            <a:ext cx="2743200" cy="1237422"/>
          </a:xfrm>
          <a:prstGeom prst="rect">
            <a:avLst/>
          </a:prstGeom>
        </p:spPr>
      </p:pic>
      <p:pic>
        <p:nvPicPr>
          <p:cNvPr id="20" name="Picture 19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5543AE90-6309-01E7-B845-98978564BE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4502" y="1924545"/>
            <a:ext cx="2743200" cy="123742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2D002B2C-DFAF-B083-878D-AF037183DD27}"/>
              </a:ext>
            </a:extLst>
          </p:cNvPr>
          <p:cNvSpPr txBox="1"/>
          <p:nvPr/>
        </p:nvSpPr>
        <p:spPr>
          <a:xfrm>
            <a:off x="1478409" y="235763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JARM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D3DBCD2-7E90-A602-20A1-ADEC8EC284FD}"/>
              </a:ext>
            </a:extLst>
          </p:cNvPr>
          <p:cNvSpPr txBox="1"/>
          <p:nvPr/>
        </p:nvSpPr>
        <p:spPr>
          <a:xfrm>
            <a:off x="1484923" y="46045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ea typeface="+mn-lt"/>
                <a:cs typeface="+mn-lt"/>
              </a:rPr>
              <a:t>HTTP Content</a:t>
            </a:r>
            <a:endParaRPr lang="en-US" dirty="0"/>
          </a:p>
        </p:txBody>
      </p:sp>
      <p:pic>
        <p:nvPicPr>
          <p:cNvPr id="23" name="Picture 22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48BBFAA8-CF9A-E5C2-F185-EA118C2533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744503" y="3457656"/>
            <a:ext cx="405100" cy="4181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5021BAB-7A1C-2309-A670-BD86C1059BCB}"/>
              </a:ext>
            </a:extLst>
          </p:cNvPr>
          <p:cNvSpPr txBox="1"/>
          <p:nvPr/>
        </p:nvSpPr>
        <p:spPr>
          <a:xfrm>
            <a:off x="5056552" y="2034604"/>
            <a:ext cx="561535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400" dirty="0"/>
              <a:t>29d29d20d29d29d00029d29d29d29decf7fca7fb071cf5a94949fbcc16ef69</a:t>
            </a:r>
          </a:p>
        </p:txBody>
      </p:sp>
      <p:pic>
        <p:nvPicPr>
          <p:cNvPr id="12" name="Picture 11" descr="A screenshot of a computer&#10;&#10;Description automatically generated">
            <a:extLst>
              <a:ext uri="{FF2B5EF4-FFF2-40B4-BE49-F238E27FC236}">
                <a16:creationId xmlns:a16="http://schemas.microsoft.com/office/drawing/2014/main" id="{276B64F3-9B46-BD76-1ABA-C05CD5C4213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-117" b="37227"/>
          <a:stretch/>
        </p:blipFill>
        <p:spPr>
          <a:xfrm>
            <a:off x="5076093" y="3403275"/>
            <a:ext cx="5595819" cy="2624259"/>
          </a:xfrm>
          <a:prstGeom prst="rect">
            <a:avLst/>
          </a:prstGeom>
        </p:spPr>
      </p:pic>
      <p:pic>
        <p:nvPicPr>
          <p:cNvPr id="5" name="Picture 4" descr="A bat in a circle&#10;&#10;Description automatically generated">
            <a:extLst>
              <a:ext uri="{FF2B5EF4-FFF2-40B4-BE49-F238E27FC236}">
                <a16:creationId xmlns:a16="http://schemas.microsoft.com/office/drawing/2014/main" id="{4B8150A0-FEE4-0DDB-5571-4D267B3FE5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070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3D85-E1B2-BE2E-4D5E-F0B65A6D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 early – Block early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49C4-46C9-2FB3-CCF0-153B6064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839" y="3428862"/>
            <a:ext cx="4761891" cy="47906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sz="3200" dirty="0">
                <a:ea typeface="+mj-lt"/>
                <a:cs typeface="+mj-lt"/>
              </a:rPr>
              <a:t>managmentoria.com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56F05F-EBA4-848C-5BDE-6EF7E511A626}"/>
              </a:ext>
            </a:extLst>
          </p:cNvPr>
          <p:cNvSpPr txBox="1">
            <a:spLocks/>
          </p:cNvSpPr>
          <p:nvPr/>
        </p:nvSpPr>
        <p:spPr>
          <a:xfrm>
            <a:off x="2866607" y="2339001"/>
            <a:ext cx="646669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ea typeface="+mj-lt"/>
                <a:cs typeface="+mj-lt"/>
              </a:rPr>
              <a:t>euconsalting.com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CF299D-55B4-5C0C-3682-64A1A76D9904}"/>
              </a:ext>
            </a:extLst>
          </p:cNvPr>
          <p:cNvSpPr txBox="1">
            <a:spLocks/>
          </p:cNvSpPr>
          <p:nvPr/>
        </p:nvSpPr>
        <p:spPr>
          <a:xfrm>
            <a:off x="3396546" y="4477949"/>
            <a:ext cx="5406822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ea typeface="+mj-lt"/>
                <a:cs typeface="+mj-lt"/>
              </a:rPr>
              <a:t>investprides.com</a:t>
            </a:r>
            <a:endParaRPr lang="en-US" dirty="0"/>
          </a:p>
        </p:txBody>
      </p:sp>
      <p:pic>
        <p:nvPicPr>
          <p:cNvPr id="5" name="Picture 4" descr="A bat in a circle&#10;&#10;Description automatically generated">
            <a:extLst>
              <a:ext uri="{FF2B5EF4-FFF2-40B4-BE49-F238E27FC236}">
                <a16:creationId xmlns:a16="http://schemas.microsoft.com/office/drawing/2014/main" id="{B01D4468-B57B-98C8-B1AE-4C576D651D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0374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2E78-8488-1DBB-64CA-F7D2AD40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Source – Filter - Verify</a:t>
            </a:r>
          </a:p>
        </p:txBody>
      </p:sp>
      <p:pic>
        <p:nvPicPr>
          <p:cNvPr id="5" name="Picture 4" descr="A black and white cylinder&#10;&#10;Description automatically generated">
            <a:extLst>
              <a:ext uri="{FF2B5EF4-FFF2-40B4-BE49-F238E27FC236}">
                <a16:creationId xmlns:a16="http://schemas.microsoft.com/office/drawing/2014/main" id="{7C1DF8D8-20F0-EC8D-2745-7C522707B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841500" y="1798864"/>
            <a:ext cx="768350" cy="980621"/>
          </a:xfrm>
          <a:prstGeom prst="rect">
            <a:avLst/>
          </a:prstGeom>
        </p:spPr>
      </p:pic>
      <p:pic>
        <p:nvPicPr>
          <p:cNvPr id="8" name="Content Placeholder 7" descr="A black square with white text and a seal&#10;&#10;Description automatically generated">
            <a:extLst>
              <a:ext uri="{FF2B5EF4-FFF2-40B4-BE49-F238E27FC236}">
                <a16:creationId xmlns:a16="http://schemas.microsoft.com/office/drawing/2014/main" id="{0C23891F-7A13-5B8A-593E-7025341EF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704085" y="3989668"/>
            <a:ext cx="1045745" cy="982381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22CD72-3C75-6FC6-5675-E544034A26F4}"/>
              </a:ext>
            </a:extLst>
          </p:cNvPr>
          <p:cNvSpPr txBox="1">
            <a:spLocks/>
          </p:cNvSpPr>
          <p:nvPr/>
        </p:nvSpPr>
        <p:spPr>
          <a:xfrm>
            <a:off x="269457" y="2923201"/>
            <a:ext cx="390764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+mj-lt"/>
                <a:cs typeface="+mj-lt"/>
              </a:rPr>
              <a:t>DNS Zone File</a:t>
            </a:r>
            <a:endParaRPr lang="en-US" sz="240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DAE1D2-3C3A-22DC-CB23-030D89EE275B}"/>
              </a:ext>
            </a:extLst>
          </p:cNvPr>
          <p:cNvSpPr txBox="1">
            <a:spLocks/>
          </p:cNvSpPr>
          <p:nvPr/>
        </p:nvSpPr>
        <p:spPr>
          <a:xfrm>
            <a:off x="618706" y="5107600"/>
            <a:ext cx="321549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+mj-lt"/>
                <a:cs typeface="+mj-lt"/>
              </a:rPr>
              <a:t>Certificate Transparency Logs</a:t>
            </a:r>
            <a:endParaRPr lang="en-US" sz="240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DA20B-D7C9-1CC6-37FE-A30198D5DE21}"/>
              </a:ext>
            </a:extLst>
          </p:cNvPr>
          <p:cNvSpPr txBox="1">
            <a:spLocks/>
          </p:cNvSpPr>
          <p:nvPr/>
        </p:nvSpPr>
        <p:spPr>
          <a:xfrm>
            <a:off x="4441407" y="2510450"/>
            <a:ext cx="322819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+mj-lt"/>
                <a:cs typeface="+mj-lt"/>
              </a:rPr>
              <a:t>DNS Information</a:t>
            </a:r>
            <a:endParaRPr lang="en-US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9326BE3-8512-707C-09B7-0718CE2BDC13}"/>
              </a:ext>
            </a:extLst>
          </p:cNvPr>
          <p:cNvSpPr txBox="1">
            <a:spLocks/>
          </p:cNvSpPr>
          <p:nvPr/>
        </p:nvSpPr>
        <p:spPr>
          <a:xfrm>
            <a:off x="4479506" y="3443900"/>
            <a:ext cx="322819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+mj-lt"/>
                <a:cs typeface="+mj-lt"/>
              </a:rPr>
              <a:t>WHOIS</a:t>
            </a:r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1C98C69-51FB-02CF-24D3-4FBF99AB02BA}"/>
              </a:ext>
            </a:extLst>
          </p:cNvPr>
          <p:cNvSpPr txBox="1">
            <a:spLocks/>
          </p:cNvSpPr>
          <p:nvPr/>
        </p:nvSpPr>
        <p:spPr>
          <a:xfrm>
            <a:off x="4479506" y="4377350"/>
            <a:ext cx="322819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+mj-lt"/>
                <a:cs typeface="+mj-lt"/>
              </a:rPr>
              <a:t>Certificate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7FD3D4F-0AC2-D56C-EAB6-BD312080D82A}"/>
              </a:ext>
            </a:extLst>
          </p:cNvPr>
          <p:cNvSpPr txBox="1">
            <a:spLocks/>
          </p:cNvSpPr>
          <p:nvPr/>
        </p:nvSpPr>
        <p:spPr>
          <a:xfrm>
            <a:off x="8010106" y="2510450"/>
            <a:ext cx="322819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+mj-lt"/>
                <a:cs typeface="+mj-lt"/>
              </a:rPr>
              <a:t>JARM</a:t>
            </a: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84800F5A-10B2-89B5-8B3D-BA2F882DEB53}"/>
              </a:ext>
            </a:extLst>
          </p:cNvPr>
          <p:cNvSpPr txBox="1">
            <a:spLocks/>
          </p:cNvSpPr>
          <p:nvPr/>
        </p:nvSpPr>
        <p:spPr>
          <a:xfrm>
            <a:off x="8010106" y="3443900"/>
            <a:ext cx="322819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+mj-lt"/>
                <a:cs typeface="+mj-lt"/>
              </a:rPr>
              <a:t>HTTP</a:t>
            </a:r>
            <a:endParaRPr lang="en-US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9A64E6BA-DC91-1E7D-02A4-E4B5C463284C}"/>
              </a:ext>
            </a:extLst>
          </p:cNvPr>
          <p:cNvSpPr txBox="1">
            <a:spLocks/>
          </p:cNvSpPr>
          <p:nvPr/>
        </p:nvSpPr>
        <p:spPr>
          <a:xfrm>
            <a:off x="8010106" y="4377350"/>
            <a:ext cx="322819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ea typeface="+mj-lt"/>
                <a:cs typeface="+mj-lt"/>
              </a:rPr>
              <a:t>HTML</a:t>
            </a:r>
            <a:endParaRPr lang="en-US" dirty="0"/>
          </a:p>
        </p:txBody>
      </p:sp>
      <p:pic>
        <p:nvPicPr>
          <p:cNvPr id="14" name="Picture 13" descr="A bat in a circle&#10;&#10;Description automatically generated">
            <a:extLst>
              <a:ext uri="{FF2B5EF4-FFF2-40B4-BE49-F238E27FC236}">
                <a16:creationId xmlns:a16="http://schemas.microsoft.com/office/drawing/2014/main" id="{3B49F315-CD63-DDA2-1BC6-CDE21D17D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5615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E04B-E4F9-0C5C-8E81-E7778E43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Is it that easy?</a:t>
            </a:r>
          </a:p>
        </p:txBody>
      </p:sp>
      <p:pic>
        <p:nvPicPr>
          <p:cNvPr id="4" name="Picture 3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B09DC871-2035-47FC-AA9F-C0DC60B4D64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556000" y="1339850"/>
            <a:ext cx="5080000" cy="50863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10DA75D-2641-425C-990E-10F057DB1CAD}"/>
              </a:ext>
            </a:extLst>
          </p:cNvPr>
          <p:cNvSpPr txBox="1"/>
          <p:nvPr/>
        </p:nvSpPr>
        <p:spPr>
          <a:xfrm>
            <a:off x="3718494" y="2219894"/>
            <a:ext cx="21780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a typeface="+mn-lt"/>
                <a:cs typeface="+mn-lt"/>
              </a:rPr>
              <a:t>Scale horizontally</a:t>
            </a:r>
            <a:endParaRPr lang="en-US" sz="20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AD88D-7B81-529A-C08A-E97F2C14D10D}"/>
              </a:ext>
            </a:extLst>
          </p:cNvPr>
          <p:cNvSpPr txBox="1"/>
          <p:nvPr/>
        </p:nvSpPr>
        <p:spPr>
          <a:xfrm>
            <a:off x="6188644" y="2219894"/>
            <a:ext cx="230505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a typeface="+mn-lt"/>
                <a:cs typeface="+mn-lt"/>
              </a:rPr>
              <a:t>Store efficiently</a:t>
            </a:r>
            <a:endParaRPr lang="en-US" sz="2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F85E7-BE7D-358A-0EB2-01EBF86ACEDC}"/>
              </a:ext>
            </a:extLst>
          </p:cNvPr>
          <p:cNvSpPr txBox="1"/>
          <p:nvPr/>
        </p:nvSpPr>
        <p:spPr>
          <a:xfrm>
            <a:off x="3439094" y="4772594"/>
            <a:ext cx="2743200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a typeface="+mn-lt"/>
                <a:cs typeface="+mn-lt"/>
              </a:rPr>
              <a:t>Deduplicate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4F32C-3492-D364-2E3C-64B115A44880}"/>
              </a:ext>
            </a:extLst>
          </p:cNvPr>
          <p:cNvSpPr txBox="1"/>
          <p:nvPr/>
        </p:nvSpPr>
        <p:spPr>
          <a:xfrm>
            <a:off x="6017194" y="4556694"/>
            <a:ext cx="2743200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a typeface="+mn-lt"/>
                <a:cs typeface="+mn-lt"/>
              </a:rPr>
              <a:t>Update continuously</a:t>
            </a:r>
            <a:endParaRPr lang="en-US" sz="2000" dirty="0"/>
          </a:p>
        </p:txBody>
      </p:sp>
      <p:pic>
        <p:nvPicPr>
          <p:cNvPr id="5" name="Picture 4" descr="A bat in a circle&#10;&#10;Description automatically generated">
            <a:extLst>
              <a:ext uri="{FF2B5EF4-FFF2-40B4-BE49-F238E27FC236}">
                <a16:creationId xmlns:a16="http://schemas.microsoft.com/office/drawing/2014/main" id="{141E8E04-AD07-E968-7F9E-B0AAC03A41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1915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49E04B-E4F9-0C5C-8E81-E7778E43B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 know it's early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0DA75D-2641-425C-990E-10F057DB1CAD}"/>
              </a:ext>
            </a:extLst>
          </p:cNvPr>
          <p:cNvSpPr txBox="1"/>
          <p:nvPr/>
        </p:nvSpPr>
        <p:spPr>
          <a:xfrm>
            <a:off x="1102783" y="1487202"/>
            <a:ext cx="9614875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a typeface="+mn-lt"/>
                <a:cs typeface="+mn-lt"/>
              </a:rPr>
              <a:t>Threat actors have habits as well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B1AD88D-7B81-529A-C08A-E97F2C14D10D}"/>
              </a:ext>
            </a:extLst>
          </p:cNvPr>
          <p:cNvSpPr txBox="1"/>
          <p:nvPr/>
        </p:nvSpPr>
        <p:spPr>
          <a:xfrm>
            <a:off x="1103761" y="2271183"/>
            <a:ext cx="9617318" cy="52322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a typeface="+mn-lt"/>
                <a:cs typeface="+mn-lt"/>
              </a:rPr>
              <a:t>Use the pattern to detect their infrastructure early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0F85E7-BE7D-358A-0EB2-01EBF86ACEDC}"/>
              </a:ext>
            </a:extLst>
          </p:cNvPr>
          <p:cNvSpPr txBox="1"/>
          <p:nvPr/>
        </p:nvSpPr>
        <p:spPr>
          <a:xfrm>
            <a:off x="1101806" y="3050767"/>
            <a:ext cx="9608526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a typeface="+mn-lt"/>
                <a:cs typeface="+mn-lt"/>
              </a:rPr>
              <a:t>Zone files and certificate transparency logs are good initial data sources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54F32C-3492-D364-2E3C-64B115A44880}"/>
              </a:ext>
            </a:extLst>
          </p:cNvPr>
          <p:cNvSpPr txBox="1"/>
          <p:nvPr/>
        </p:nvSpPr>
        <p:spPr>
          <a:xfrm>
            <a:off x="1100830" y="4270944"/>
            <a:ext cx="960852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a typeface="+mn-lt"/>
                <a:cs typeface="+mn-lt"/>
              </a:rPr>
              <a:t>Enrich with WHOIS, DNS, HTTP and JARM to verify potential domains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A15B9C-11AD-4465-44CB-0B062107E408}"/>
              </a:ext>
            </a:extLst>
          </p:cNvPr>
          <p:cNvSpPr txBox="1"/>
          <p:nvPr/>
        </p:nvSpPr>
        <p:spPr>
          <a:xfrm>
            <a:off x="1100830" y="5487214"/>
            <a:ext cx="9608525" cy="95410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>
                <a:ea typeface="+mn-lt"/>
                <a:cs typeface="+mn-lt"/>
              </a:rPr>
              <a:t>Deduplicate data, scale horizontally and share your findings!</a:t>
            </a:r>
            <a:endParaRPr lang="en-US" dirty="0"/>
          </a:p>
        </p:txBody>
      </p:sp>
      <p:pic>
        <p:nvPicPr>
          <p:cNvPr id="10" name="Picture 9" descr="A bat in a circle&#10;&#10;Description automatically generated">
            <a:extLst>
              <a:ext uri="{FF2B5EF4-FFF2-40B4-BE49-F238E27FC236}">
                <a16:creationId xmlns:a16="http://schemas.microsoft.com/office/drawing/2014/main" id="{DCD188EF-445B-C6BF-6C85-1324072999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29049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5" name="Picture 4" descr="Closeup of a chameleon on a branch">
            <a:extLst>
              <a:ext uri="{FF2B5EF4-FFF2-40B4-BE49-F238E27FC236}">
                <a16:creationId xmlns:a16="http://schemas.microsoft.com/office/drawing/2014/main" id="{6E48A47A-625F-24C2-041F-F7609D0B5D2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-40000" contrast="-40000"/>
                    </a14:imgEffect>
                  </a14:imgLayer>
                </a14:imgProps>
              </a:ext>
            </a:extLst>
          </a:blip>
          <a:srcRect t="18061" r="6176" b="275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5877870-75D3-7233-AB54-7B9BD386C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7200"/>
              <a:t>Humans are creatures of habit and routine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 bat in a circle&#10;&#10;Description automatically generated">
            <a:extLst>
              <a:ext uri="{FF2B5EF4-FFF2-40B4-BE49-F238E27FC236}">
                <a16:creationId xmlns:a16="http://schemas.microsoft.com/office/drawing/2014/main" id="{3B79D3B1-52D3-130F-C12A-9EBA11CD830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72424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F19BAF3-7E20-4B9D-B544-BABAEEA1FA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50648F4-ABCD-4DF0-8641-76CFB23547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989BE678-777B-482A-A616-FEDC47B162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F1EB4BD-9C7E-4AA3-9681-C7EB0DA625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4AAE3AA-3759-4D28-B0EF-575F25A514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D28BE0C3-2102-4820-B88B-A448B1840D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Picture 3" descr="Aerial view of a highway near the ocean">
            <a:extLst>
              <a:ext uri="{FF2B5EF4-FFF2-40B4-BE49-F238E27FC236}">
                <a16:creationId xmlns:a16="http://schemas.microsoft.com/office/drawing/2014/main" id="{38163963-0188-BC28-FEBD-1572D1AFD8A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</a:blip>
          <a:srcRect t="25914" r="9085" b="58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613D85-E1B2-BE2E-4D5E-F0B65A6D9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rmAutofit/>
          </a:bodyPr>
          <a:lstStyle/>
          <a:p>
            <a:endParaRPr lang="en-US" sz="7200" dirty="0"/>
          </a:p>
          <a:p>
            <a:r>
              <a:rPr lang="en-US" sz="7200" dirty="0"/>
              <a:t>Thank You!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885E190-58DD-42DD-A4A8-401E15C92A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1" name="Picture 10" descr="A bat in a circle&#10;&#10;Description automatically generated">
            <a:extLst>
              <a:ext uri="{FF2B5EF4-FFF2-40B4-BE49-F238E27FC236}">
                <a16:creationId xmlns:a16="http://schemas.microsoft.com/office/drawing/2014/main" id="{11A42A24-EBE3-D89B-800A-9683703D2F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0596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3D85-E1B2-BE2E-4D5E-F0B65A6D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ea typeface="+mj-lt"/>
                <a:cs typeface="+mj-lt"/>
              </a:rPr>
              <a:t>Oh, almost forgot those..</a:t>
            </a:r>
          </a:p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49C4-46C9-2FB3-CCF0-153B6064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6839" y="3428862"/>
            <a:ext cx="4761891" cy="47906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sz="3200" dirty="0">
                <a:ea typeface="+mj-lt"/>
                <a:cs typeface="+mj-lt"/>
              </a:rPr>
              <a:t>files-gate.com</a:t>
            </a:r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56F05F-EBA4-848C-5BDE-6EF7E511A626}"/>
              </a:ext>
            </a:extLst>
          </p:cNvPr>
          <p:cNvSpPr txBox="1">
            <a:spLocks/>
          </p:cNvSpPr>
          <p:nvPr/>
        </p:nvSpPr>
        <p:spPr>
          <a:xfrm>
            <a:off x="2866607" y="2339001"/>
            <a:ext cx="646669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ea typeface="+mj-lt"/>
                <a:cs typeface="+mj-lt"/>
              </a:rPr>
              <a:t>base-block.com</a:t>
            </a:r>
            <a:endParaRPr lang="en-US" dirty="0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CF299D-55B4-5C0C-3682-64A1A76D9904}"/>
              </a:ext>
            </a:extLst>
          </p:cNvPr>
          <p:cNvSpPr txBox="1">
            <a:spLocks/>
          </p:cNvSpPr>
          <p:nvPr/>
        </p:nvSpPr>
        <p:spPr>
          <a:xfrm>
            <a:off x="3396546" y="4477949"/>
            <a:ext cx="5406822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spcBef>
                <a:spcPts val="0"/>
              </a:spcBef>
              <a:buNone/>
            </a:pPr>
            <a:r>
              <a:rPr lang="en-US" sz="3200" dirty="0">
                <a:ea typeface="+mj-lt"/>
                <a:cs typeface="+mj-lt"/>
              </a:rPr>
              <a:t>cdn-backdl.com</a:t>
            </a:r>
            <a:endParaRPr lang="en-US" dirty="0"/>
          </a:p>
        </p:txBody>
      </p:sp>
      <p:pic>
        <p:nvPicPr>
          <p:cNvPr id="11" name="Picture 10" descr="A bat in a circle&#10;&#10;Description automatically generated">
            <a:extLst>
              <a:ext uri="{FF2B5EF4-FFF2-40B4-BE49-F238E27FC236}">
                <a16:creationId xmlns:a16="http://schemas.microsoft.com/office/drawing/2014/main" id="{2BF78061-2428-C946-CD12-5E7A943236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95040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A08E38-64BF-F96F-A1D7-D774DCEF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you</a:t>
            </a:r>
            <a:r>
              <a:rPr lang="de-DE" dirty="0"/>
              <a:t> </a:t>
            </a:r>
            <a:r>
              <a:rPr lang="de-DE" dirty="0" err="1"/>
              <a:t>see</a:t>
            </a:r>
            <a:r>
              <a:rPr lang="de-DE" dirty="0"/>
              <a:t> </a:t>
            </a:r>
            <a:r>
              <a:rPr lang="de-DE" dirty="0" err="1"/>
              <a:t>what</a:t>
            </a:r>
            <a:endParaRPr lang="de-DE" dirty="0"/>
          </a:p>
        </p:txBody>
      </p:sp>
      <p:graphicFrame>
        <p:nvGraphicFramePr>
          <p:cNvPr id="4" name="Inhaltsplatzhalter 3">
            <a:extLst>
              <a:ext uri="{FF2B5EF4-FFF2-40B4-BE49-F238E27FC236}">
                <a16:creationId xmlns:a16="http://schemas.microsoft.com/office/drawing/2014/main" id="{E98AD12E-E064-58E6-4FD1-71B7EA31EA0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7600018"/>
              </p:ext>
            </p:extLst>
          </p:nvPr>
        </p:nvGraphicFramePr>
        <p:xfrm>
          <a:off x="1103312" y="1602557"/>
          <a:ext cx="9841208" cy="4996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42675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9219-1B27-52EA-7D80-2A0F0622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in the Good Ol' Days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208F684-9750-0D03-B6D2-1BCCDF6BE1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55517" y="1987466"/>
            <a:ext cx="2047875" cy="2085975"/>
          </a:xfrm>
        </p:spPr>
      </p:pic>
      <p:pic>
        <p:nvPicPr>
          <p:cNvPr id="7" name="Picture 6" descr="A blue circle with lines in it&#10;&#10;Description automatically generated">
            <a:extLst>
              <a:ext uri="{FF2B5EF4-FFF2-40B4-BE49-F238E27FC236}">
                <a16:creationId xmlns:a16="http://schemas.microsoft.com/office/drawing/2014/main" id="{38AD0FB3-3C88-18A9-9EE0-7BB10724A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73539" y="1656788"/>
            <a:ext cx="1962150" cy="1962150"/>
          </a:xfrm>
          <a:prstGeom prst="rect">
            <a:avLst/>
          </a:prstGeom>
        </p:spPr>
      </p:pic>
      <p:pic>
        <p:nvPicPr>
          <p:cNvPr id="8" name="Picture 7" descr="A blue circle with lines in it&#10;&#10;Description automatically generated">
            <a:extLst>
              <a:ext uri="{FF2B5EF4-FFF2-40B4-BE49-F238E27FC236}">
                <a16:creationId xmlns:a16="http://schemas.microsoft.com/office/drawing/2014/main" id="{A49578DC-DF3A-2290-7026-9397EC51A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5199" y="4587729"/>
            <a:ext cx="1962150" cy="1962150"/>
          </a:xfrm>
          <a:prstGeom prst="rect">
            <a:avLst/>
          </a:prstGeom>
        </p:spPr>
      </p:pic>
      <p:pic>
        <p:nvPicPr>
          <p:cNvPr id="9" name="Picture 8" descr="A blue circle with lines in it&#10;&#10;Description automatically generated">
            <a:extLst>
              <a:ext uri="{FF2B5EF4-FFF2-40B4-BE49-F238E27FC236}">
                <a16:creationId xmlns:a16="http://schemas.microsoft.com/office/drawing/2014/main" id="{933EF292-B5C0-D835-126B-A4C6ED09E9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21981" y="4535969"/>
            <a:ext cx="1962150" cy="196215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900B0EC-E2B1-2F05-76A0-E62850E03CF7}"/>
              </a:ext>
            </a:extLst>
          </p:cNvPr>
          <p:cNvSpPr txBox="1"/>
          <p:nvPr/>
        </p:nvSpPr>
        <p:spPr>
          <a:xfrm>
            <a:off x="683847" y="191476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Eranet</a:t>
            </a:r>
            <a:r>
              <a:rPr lang="en-US" dirty="0"/>
              <a:t> International Limited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3DA5F-D23C-D5F8-C373-7E19AF8491C7}"/>
              </a:ext>
            </a:extLst>
          </p:cNvPr>
          <p:cNvSpPr txBox="1"/>
          <p:nvPr/>
        </p:nvSpPr>
        <p:spPr>
          <a:xfrm>
            <a:off x="4357077" y="1576101"/>
            <a:ext cx="2743200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PDR Ltd. d/b/a PublicDomainRegistry.com</a:t>
            </a:r>
            <a:endParaRPr lang="en-US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B62F444-E29A-93EC-C381-80DB4D4D1124}"/>
              </a:ext>
            </a:extLst>
          </p:cNvPr>
          <p:cNvSpPr txBox="1"/>
          <p:nvPr/>
        </p:nvSpPr>
        <p:spPr>
          <a:xfrm>
            <a:off x="4572000" y="2930768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>
                <a:ea typeface="+mn-lt"/>
                <a:cs typeface="+mn-lt"/>
              </a:rPr>
              <a:t>Internet Invest, Ltd. dba Imena.ua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E9EABE-1748-CD0B-E12D-B34FD52729CF}"/>
              </a:ext>
            </a:extLst>
          </p:cNvPr>
          <p:cNvSpPr txBox="1"/>
          <p:nvPr/>
        </p:nvSpPr>
        <p:spPr>
          <a:xfrm>
            <a:off x="1914428" y="589118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Let's Encrypt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7C1EE40-BCFE-4911-D36E-EEF39C5DA493}"/>
              </a:ext>
            </a:extLst>
          </p:cNvPr>
          <p:cNvSpPr txBox="1"/>
          <p:nvPr/>
        </p:nvSpPr>
        <p:spPr>
          <a:xfrm>
            <a:off x="8799335" y="4630613"/>
            <a:ext cx="12387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.com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BB0C623-208C-7F87-E8D8-F806CB9C811A}"/>
              </a:ext>
            </a:extLst>
          </p:cNvPr>
          <p:cNvSpPr txBox="1"/>
          <p:nvPr/>
        </p:nvSpPr>
        <p:spPr>
          <a:xfrm>
            <a:off x="9807793" y="1716297"/>
            <a:ext cx="160997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 err="1"/>
              <a:t>DNSPod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A4C699-DAE3-539A-BA61-8D65A3C8FC55}"/>
              </a:ext>
            </a:extLst>
          </p:cNvPr>
          <p:cNvSpPr txBox="1"/>
          <p:nvPr/>
        </p:nvSpPr>
        <p:spPr>
          <a:xfrm>
            <a:off x="2956478" y="136666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Registrar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F36E32-47DC-6EC4-E5AD-0E8A53458F90}"/>
              </a:ext>
            </a:extLst>
          </p:cNvPr>
          <p:cNvSpPr txBox="1"/>
          <p:nvPr/>
        </p:nvSpPr>
        <p:spPr>
          <a:xfrm>
            <a:off x="3777094" y="4224933"/>
            <a:ext cx="149273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Certificate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9F9824-05C6-D950-51A6-FC849541B70C}"/>
              </a:ext>
            </a:extLst>
          </p:cNvPr>
          <p:cNvSpPr txBox="1"/>
          <p:nvPr/>
        </p:nvSpPr>
        <p:spPr>
          <a:xfrm>
            <a:off x="7713406" y="4068282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TLD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B6E81C-4FE1-0CB9-1007-BE22119189E5}"/>
              </a:ext>
            </a:extLst>
          </p:cNvPr>
          <p:cNvSpPr txBox="1"/>
          <p:nvPr/>
        </p:nvSpPr>
        <p:spPr>
          <a:xfrm>
            <a:off x="8671476" y="1199556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b="1"/>
              <a:t>DNS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496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3D85-E1B2-BE2E-4D5E-F0B65A6D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Walk down Memory 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49C4-46C9-2FB3-CCF0-153B6064CD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73AB2FC-42E5-4EEB-2ED9-F25062C1F859}"/>
              </a:ext>
            </a:extLst>
          </p:cNvPr>
          <p:cNvGraphicFramePr>
            <a:graphicFrameLocks noGrp="1"/>
          </p:cNvGraphicFramePr>
          <p:nvPr/>
        </p:nvGraphicFramePr>
        <p:xfrm>
          <a:off x="911796" y="1504460"/>
          <a:ext cx="10368406" cy="4820898"/>
        </p:xfrm>
        <a:graphic>
          <a:graphicData uri="http://schemas.openxmlformats.org/drawingml/2006/table">
            <a:tbl>
              <a:tblPr firstRow="1" bandRow="1">
                <a:tableStyleId>{C4B1156A-380E-4F78-BDF5-A606A8083BF9}</a:tableStyleId>
              </a:tblPr>
              <a:tblGrid>
                <a:gridCol w="2995613">
                  <a:extLst>
                    <a:ext uri="{9D8B030D-6E8A-4147-A177-3AD203B41FA5}">
                      <a16:colId xmlns:a16="http://schemas.microsoft.com/office/drawing/2014/main" val="1833383188"/>
                    </a:ext>
                  </a:extLst>
                </a:gridCol>
                <a:gridCol w="3553553">
                  <a:extLst>
                    <a:ext uri="{9D8B030D-6E8A-4147-A177-3AD203B41FA5}">
                      <a16:colId xmlns:a16="http://schemas.microsoft.com/office/drawing/2014/main" val="3075941364"/>
                    </a:ext>
                  </a:extLst>
                </a:gridCol>
                <a:gridCol w="3819240">
                  <a:extLst>
                    <a:ext uri="{9D8B030D-6E8A-4147-A177-3AD203B41FA5}">
                      <a16:colId xmlns:a16="http://schemas.microsoft.com/office/drawing/2014/main" val="49212693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u="none" strike="noStrike" baseline="0" noProof="0" err="1">
                          <a:solidFill>
                            <a:srgbClr val="000000"/>
                          </a:solidFill>
                        </a:rPr>
                        <a:t>ms</a:t>
                      </a:r>
                      <a:r>
                        <a:rPr lang="en-US" sz="1800" b="0" u="none" strike="noStrike" baseline="0" noProof="0">
                          <a:solidFill>
                            <a:srgbClr val="000000"/>
                          </a:solidFill>
                        </a:rPr>
                        <a:t>-upgrades[.]com</a:t>
                      </a:r>
                      <a:endParaRPr lang="en-US" b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u="none" strike="noStrike" noProof="0" err="1">
                          <a:solidFill>
                            <a:srgbClr val="000000"/>
                          </a:solidFill>
                        </a:rPr>
                        <a:t>sharefiles</a:t>
                      </a:r>
                      <a:r>
                        <a:rPr lang="en-US" sz="1800" b="0" u="none" strike="noStrike" noProof="0">
                          <a:solidFill>
                            <a:srgbClr val="000000"/>
                          </a:solidFill>
                        </a:rPr>
                        <a:t>-download[.]com</a:t>
                      </a:r>
                      <a:endParaRPr lang="en-US" b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u="none" strike="noStrike" noProof="0" err="1">
                          <a:solidFill>
                            <a:srgbClr val="000000"/>
                          </a:solidFill>
                        </a:rPr>
                        <a:t>cdn</a:t>
                      </a:r>
                      <a:r>
                        <a:rPr lang="en-US" sz="1800" b="0" u="none" strike="noStrike" noProof="0">
                          <a:solidFill>
                            <a:srgbClr val="000000"/>
                          </a:solidFill>
                        </a:rPr>
                        <a:t>-box[.]com</a:t>
                      </a:r>
                      <a:endParaRPr lang="en-US" b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2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 err="1">
                          <a:solidFill>
                            <a:srgbClr val="000000"/>
                          </a:solidFill>
                        </a:rPr>
                        <a:t>att</a:t>
                      </a:r>
                      <a:r>
                        <a:rPr lang="en-US" sz="1800" u="none" strike="noStrike" noProof="0">
                          <a:solidFill>
                            <a:srgbClr val="000000"/>
                          </a:solidFill>
                        </a:rPr>
                        <a:t>-download[.]com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>
                          <a:solidFill>
                            <a:srgbClr val="000000"/>
                          </a:solidFill>
                        </a:rPr>
                        <a:t>share-clouds[.]com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 err="1">
                          <a:solidFill>
                            <a:srgbClr val="000000"/>
                          </a:solidFill>
                        </a:rPr>
                        <a:t>onedrives</a:t>
                      </a:r>
                      <a:r>
                        <a:rPr lang="en-US" sz="1800" u="none" strike="noStrike" noProof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1800" u="none" strike="noStrike" noProof="0" err="1">
                          <a:solidFill>
                            <a:srgbClr val="000000"/>
                          </a:solidFill>
                        </a:rPr>
                        <a:t>en</a:t>
                      </a:r>
                      <a:r>
                        <a:rPr lang="en-US" sz="1800" u="none" strike="noStrike" noProof="0">
                          <a:solidFill>
                            <a:srgbClr val="000000"/>
                          </a:solidFill>
                        </a:rPr>
                        <a:t>-live[.]com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879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u="none" strike="noStrike" baseline="0" noProof="0">
                          <a:solidFill>
                            <a:srgbClr val="000000"/>
                          </a:solidFill>
                        </a:rPr>
                        <a:t>google-</a:t>
                      </a:r>
                      <a:r>
                        <a:rPr lang="en-US" sz="1800" u="none" strike="noStrike" baseline="0" noProof="0" err="1">
                          <a:solidFill>
                            <a:srgbClr val="000000"/>
                          </a:solidFill>
                        </a:rPr>
                        <a:t>eu</a:t>
                      </a:r>
                      <a:r>
                        <a:rPr lang="en-US" sz="1800" u="none" strike="noStrike" baseline="0" noProof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1800" u="none" strike="noStrike" baseline="0" noProof="0" err="1">
                          <a:solidFill>
                            <a:srgbClr val="000000"/>
                          </a:solidFill>
                        </a:rPr>
                        <a:t>cdn</a:t>
                      </a:r>
                      <a:r>
                        <a:rPr lang="en-US" sz="1800" u="none" strike="noStrike" baseline="0" noProof="0">
                          <a:solidFill>
                            <a:srgbClr val="000000"/>
                          </a:solidFill>
                        </a:rPr>
                        <a:t>[.]com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>
                          <a:solidFill>
                            <a:srgbClr val="000000"/>
                          </a:solidFill>
                        </a:rPr>
                        <a:t>direct-share[.]com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>
                          <a:solidFill>
                            <a:srgbClr val="000000"/>
                          </a:solidFill>
                        </a:rPr>
                        <a:t>one-drives[.]com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6232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>
                          <a:latin typeface="Century Gothic"/>
                        </a:rPr>
                        <a:t>rapid-stores[.]com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dropboxwcdn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fast-</a:t>
                      </a:r>
                      <a:r>
                        <a:rPr lang="en-US" sz="1800" b="0" i="0" u="none" strike="noStrike" noProof="0" err="1">
                          <a:latin typeface="Century Gothic"/>
                        </a:rPr>
                        <a:t>gl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-backups[.]com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527714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latin typeface="Century Gothic"/>
                        </a:rPr>
                        <a:t>dropboxrcdn</a:t>
                      </a:r>
                      <a:r>
                        <a:rPr lang="en-US" sz="1800" b="0" i="0" u="none" strike="noStrike" baseline="0" noProof="0">
                          <a:latin typeface="Century Gothic"/>
                        </a:rPr>
                        <a:t>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ex-stores[.]com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alpha-telemetry-</a:t>
                      </a:r>
                      <a:r>
                        <a:rPr lang="en-US" sz="1800" b="0" i="0" u="none" strike="noStrike" noProof="0" err="1">
                          <a:latin typeface="Century Gothic"/>
                        </a:rPr>
                        <a:t>microsoft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[.]com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811348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latin typeface="Century Gothic"/>
                        </a:rPr>
                        <a:t>boxrcdn</a:t>
                      </a:r>
                      <a:r>
                        <a:rPr lang="en-US" sz="1800" b="0" i="0" u="none" strike="noStrike" baseline="0" noProof="0">
                          <a:latin typeface="Century Gothic"/>
                        </a:rPr>
                        <a:t>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usr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-telemetry-</a:t>
                      </a:r>
                      <a:r>
                        <a:rPr lang="en-US" sz="1800" b="0" i="0" u="none" strike="noStrike" noProof="0" err="1">
                          <a:latin typeface="Century Gothic"/>
                        </a:rPr>
                        <a:t>microsoft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direct-</a:t>
                      </a:r>
                      <a:r>
                        <a:rPr lang="en-US" sz="1800" b="0" i="0" u="none" strike="noStrike" noProof="0" err="1">
                          <a:latin typeface="Century Gothic"/>
                        </a:rPr>
                        <a:t>upt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[.]com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150939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latin typeface="Century Gothic"/>
                        </a:rPr>
                        <a:t>direct-share[.]com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mira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-store[.]com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global-downloads[.]com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618289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latin typeface="Century Gothic"/>
                        </a:rPr>
                        <a:t>limo-ones[.]com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fast-bits[.]com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personal-</a:t>
                      </a:r>
                      <a:r>
                        <a:rPr lang="en-US" sz="1800" b="0" i="0" u="none" strike="noStrike" noProof="0" err="1">
                          <a:latin typeface="Century Gothic"/>
                        </a:rPr>
                        <a:t>dss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[.]com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719278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latin typeface="Century Gothic"/>
                        </a:rPr>
                        <a:t>sl</a:t>
                      </a:r>
                      <a:r>
                        <a:rPr lang="en-US" sz="1800" b="0" i="0" u="none" strike="noStrike" baseline="0" noProof="0">
                          <a:latin typeface="Century Gothic"/>
                        </a:rPr>
                        <a:t>-downloads[.]com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md-downloads[.]com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nffsd-corp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[.]com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6934995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latin typeface="Century Gothic"/>
                        </a:rPr>
                        <a:t>data-downloads[.]com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ex-downloads[.]com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mgrs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-service[.]com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63261980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latin typeface="Century Gothic"/>
                        </a:rPr>
                        <a:t>wire-share[.]com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corp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-storage[.]com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latin typeface="Century Gothic"/>
                        </a:rPr>
                        <a:t>fasts-downloads[.]com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36647476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err="1">
                          <a:latin typeface="Century Gothic"/>
                        </a:rPr>
                        <a:t>filessz</a:t>
                      </a:r>
                      <a:r>
                        <a:rPr lang="en-US" sz="1800" b="0" i="0" u="none" strike="noStrike" baseline="0" noProof="0">
                          <a:latin typeface="Century Gothic"/>
                        </a:rPr>
                        <a:t>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rmt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-downloads[.]com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shr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-links[.]com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2680127"/>
                  </a:ext>
                </a:extLst>
              </a:tr>
              <a:tr h="37083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>
                          <a:latin typeface="Century Gothic"/>
                        </a:rPr>
                        <a:t>store-downloads[.]com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mslinks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-downloads[.]com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corp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-downloads[.]com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105653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34786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9219-1B27-52EA-7D80-2A0F0622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Actors are Humans too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DA4F-139D-4587-AE9F-EB30ABA6D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928" y="1466764"/>
            <a:ext cx="8946541" cy="3919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TA505</a:t>
            </a:r>
            <a:endParaRPr lang="en-US"/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F18369-BE81-9457-7F62-368D15DDA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901567"/>
              </p:ext>
            </p:extLst>
          </p:nvPr>
        </p:nvGraphicFramePr>
        <p:xfrm>
          <a:off x="1146257" y="1856153"/>
          <a:ext cx="9867957" cy="1112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37282">
                  <a:extLst>
                    <a:ext uri="{9D8B030D-6E8A-4147-A177-3AD203B41FA5}">
                      <a16:colId xmlns:a16="http://schemas.microsoft.com/office/drawing/2014/main" val="1833383188"/>
                    </a:ext>
                  </a:extLst>
                </a:gridCol>
                <a:gridCol w="3484357">
                  <a:extLst>
                    <a:ext uri="{9D8B030D-6E8A-4147-A177-3AD203B41FA5}">
                      <a16:colId xmlns:a16="http://schemas.microsoft.com/office/drawing/2014/main" val="3075941364"/>
                    </a:ext>
                  </a:extLst>
                </a:gridCol>
                <a:gridCol w="3446318">
                  <a:extLst>
                    <a:ext uri="{9D8B030D-6E8A-4147-A177-3AD203B41FA5}">
                      <a16:colId xmlns:a16="http://schemas.microsoft.com/office/drawing/2014/main" val="49212693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u="none" strike="noStrike" baseline="0" noProof="0" err="1">
                          <a:solidFill>
                            <a:srgbClr val="000000"/>
                          </a:solidFill>
                        </a:rPr>
                        <a:t>ms</a:t>
                      </a:r>
                      <a:r>
                        <a:rPr lang="en-US" sz="1800" b="0" u="none" strike="noStrike" baseline="0" noProof="0" dirty="0">
                          <a:solidFill>
                            <a:srgbClr val="000000"/>
                          </a:solidFill>
                        </a:rPr>
                        <a:t>-upgrades[.]com</a:t>
                      </a:r>
                      <a:endParaRPr lang="en-US" b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u="none" strike="noStrike" noProof="0" err="1">
                          <a:solidFill>
                            <a:srgbClr val="000000"/>
                          </a:solidFill>
                        </a:rPr>
                        <a:t>sharefiles</a:t>
                      </a:r>
                      <a:r>
                        <a:rPr lang="en-US" sz="1800" b="0" u="none" strike="noStrike" noProof="0" dirty="0">
                          <a:solidFill>
                            <a:srgbClr val="000000"/>
                          </a:solidFill>
                        </a:rPr>
                        <a:t>-download[.]com</a:t>
                      </a:r>
                      <a:endParaRPr lang="en-US" b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u="none" strike="noStrike" noProof="0" err="1">
                          <a:solidFill>
                            <a:srgbClr val="000000"/>
                          </a:solidFill>
                        </a:rPr>
                        <a:t>cdn</a:t>
                      </a:r>
                      <a:r>
                        <a:rPr lang="en-US" sz="1800" b="0" u="none" strike="noStrike" noProof="0" dirty="0">
                          <a:solidFill>
                            <a:srgbClr val="000000"/>
                          </a:solidFill>
                        </a:rPr>
                        <a:t>-box[.]com</a:t>
                      </a:r>
                      <a:endParaRPr lang="en-US" b="0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2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 err="1">
                          <a:solidFill>
                            <a:srgbClr val="000000"/>
                          </a:solidFill>
                        </a:rPr>
                        <a:t>att</a:t>
                      </a: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-download[.]com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share-clouds[.]com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 err="1">
                          <a:solidFill>
                            <a:srgbClr val="000000"/>
                          </a:solidFill>
                        </a:rPr>
                        <a:t>onedrives</a:t>
                      </a: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1800" u="none" strike="noStrike" noProof="0" err="1">
                          <a:solidFill>
                            <a:srgbClr val="000000"/>
                          </a:solidFill>
                        </a:rPr>
                        <a:t>en</a:t>
                      </a: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-live[.]com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879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u="none" strike="noStrike" baseline="0" noProof="0" dirty="0">
                          <a:solidFill>
                            <a:srgbClr val="000000"/>
                          </a:solidFill>
                        </a:rPr>
                        <a:t>google-</a:t>
                      </a:r>
                      <a:r>
                        <a:rPr lang="en-US" sz="1800" u="none" strike="noStrike" baseline="0" noProof="0" err="1">
                          <a:solidFill>
                            <a:srgbClr val="000000"/>
                          </a:solidFill>
                        </a:rPr>
                        <a:t>eu</a:t>
                      </a:r>
                      <a:r>
                        <a:rPr lang="en-US" sz="1800" u="none" strike="noStrike" baseline="0" noProof="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US" sz="1800" u="none" strike="noStrike" baseline="0" noProof="0" err="1">
                          <a:solidFill>
                            <a:srgbClr val="000000"/>
                          </a:solidFill>
                        </a:rPr>
                        <a:t>cdn</a:t>
                      </a:r>
                      <a:r>
                        <a:rPr lang="en-US" sz="1800" u="none" strike="noStrike" baseline="0" noProof="0" dirty="0">
                          <a:solidFill>
                            <a:srgbClr val="000000"/>
                          </a:solidFill>
                        </a:rPr>
                        <a:t>[.]com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direct-share[.]com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u="none" strike="noStrike" noProof="0" dirty="0">
                          <a:solidFill>
                            <a:srgbClr val="000000"/>
                          </a:solidFill>
                        </a:rPr>
                        <a:t>one-drives[.]com</a:t>
                      </a:r>
                      <a:endParaRPr lang="en-US">
                        <a:solidFill>
                          <a:srgbClr val="00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62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36DF93-66BE-DE7C-285A-C189DE3DF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6325628"/>
              </p:ext>
            </p:extLst>
          </p:nvPr>
        </p:nvGraphicFramePr>
        <p:xfrm>
          <a:off x="1146256" y="3542975"/>
          <a:ext cx="9867955" cy="1112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75538">
                  <a:extLst>
                    <a:ext uri="{9D8B030D-6E8A-4147-A177-3AD203B41FA5}">
                      <a16:colId xmlns:a16="http://schemas.microsoft.com/office/drawing/2014/main" val="1833383188"/>
                    </a:ext>
                  </a:extLst>
                </a:gridCol>
                <a:gridCol w="2846099">
                  <a:extLst>
                    <a:ext uri="{9D8B030D-6E8A-4147-A177-3AD203B41FA5}">
                      <a16:colId xmlns:a16="http://schemas.microsoft.com/office/drawing/2014/main" val="3075941364"/>
                    </a:ext>
                  </a:extLst>
                </a:gridCol>
                <a:gridCol w="3446318">
                  <a:extLst>
                    <a:ext uri="{9D8B030D-6E8A-4147-A177-3AD203B41FA5}">
                      <a16:colId xmlns:a16="http://schemas.microsoft.com/office/drawing/2014/main" val="49212693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>
                          <a:latin typeface="Century Gothic"/>
                        </a:rPr>
                        <a:t>doublelogistics2017b[.]com</a:t>
                      </a:r>
                      <a:endParaRPr lang="en-US" i="0" dirty="0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latin typeface="Century Gothic"/>
                        </a:rPr>
                        <a:t>harshodonnelld</a:t>
                      </a:r>
                      <a:r>
                        <a:rPr lang="en-US" sz="1800" b="0" i="0" u="none" strike="noStrike" noProof="0">
                          <a:latin typeface="Century Gothic"/>
                        </a:rPr>
                        <a:t>[.]com</a:t>
                      </a:r>
                      <a:endParaRPr lang="en-US" i="0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hawkinsorangeg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i="0" dirty="0"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2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modeltransport2011b[.]com</a:t>
                      </a:r>
                      <a:endParaRPr lang="en-US" b="0" i="0" dirty="0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hometv1998b[.]com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mixbtc2007b[.]com</a:t>
                      </a:r>
                      <a:endParaRPr lang="en-US" b="0" i="0" dirty="0"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879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>
                          <a:latin typeface="Century Gothic"/>
                        </a:rPr>
                        <a:t>credithousehold1998b[.]com</a:t>
                      </a:r>
                      <a:endParaRPr lang="en-US" b="0" i="0" dirty="0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librarycoin2006b[.]com</a:t>
                      </a:r>
                      <a:endParaRPr lang="en-US" b="0" i="0" dirty="0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francopublicg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6232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8B931E-3506-62E1-BE35-1F3F43D08056}"/>
              </a:ext>
            </a:extLst>
          </p:cNvPr>
          <p:cNvSpPr txBox="1">
            <a:spLocks/>
          </p:cNvSpPr>
          <p:nvPr/>
        </p:nvSpPr>
        <p:spPr>
          <a:xfrm>
            <a:off x="1144994" y="3130140"/>
            <a:ext cx="8946541" cy="3919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/>
              <a:t>TA551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7F2B19-B0CA-4EAE-E7EC-26B1C234452C}"/>
              </a:ext>
            </a:extLst>
          </p:cNvPr>
          <p:cNvSpPr txBox="1">
            <a:spLocks/>
          </p:cNvSpPr>
          <p:nvPr/>
        </p:nvSpPr>
        <p:spPr>
          <a:xfrm>
            <a:off x="1144994" y="4882088"/>
            <a:ext cx="8946541" cy="3919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err="1"/>
              <a:t>CryptBot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B24C3BB-0163-539D-92CD-EA14C948E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477849"/>
              </p:ext>
            </p:extLst>
          </p:nvPr>
        </p:nvGraphicFramePr>
        <p:xfrm>
          <a:off x="1146256" y="5294923"/>
          <a:ext cx="9867955" cy="1112909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75538">
                  <a:extLst>
                    <a:ext uri="{9D8B030D-6E8A-4147-A177-3AD203B41FA5}">
                      <a16:colId xmlns:a16="http://schemas.microsoft.com/office/drawing/2014/main" val="1833383188"/>
                    </a:ext>
                  </a:extLst>
                </a:gridCol>
                <a:gridCol w="2846099">
                  <a:extLst>
                    <a:ext uri="{9D8B030D-6E8A-4147-A177-3AD203B41FA5}">
                      <a16:colId xmlns:a16="http://schemas.microsoft.com/office/drawing/2014/main" val="3075941364"/>
                    </a:ext>
                  </a:extLst>
                </a:gridCol>
                <a:gridCol w="3446318">
                  <a:extLst>
                    <a:ext uri="{9D8B030D-6E8A-4147-A177-3AD203B41FA5}">
                      <a16:colId xmlns:a16="http://schemas.microsoft.com/office/drawing/2014/main" val="492126938"/>
                    </a:ext>
                  </a:extLst>
                </a:gridCol>
              </a:tblGrid>
              <a:tr h="37123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/>
                        <a:t>lahuwf14[.]top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xjuwdm61[.]top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xjuwir54[.]top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2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deliverr02[.]top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dseit8pn[.]top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/>
                        <a:t>dseven7vt[.]top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879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/>
                        <a:t>dtwelve12pn[.]top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/>
                        <a:t>usdeliver168[.]top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/>
                        <a:t>dnein9pt[.]top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814667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A49219-1B27-52EA-7D80-2A0F0622E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actors are humans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3BDA4F-139D-4587-AE9F-EB30ABA6D9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1928" y="1460251"/>
            <a:ext cx="8946541" cy="391994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0" indent="0">
              <a:buNone/>
            </a:pPr>
            <a:r>
              <a:rPr lang="en-US" dirty="0" err="1"/>
              <a:t>TrueBot</a:t>
            </a:r>
          </a:p>
          <a:p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9F18369-BE81-9457-7F62-368D15DDAA4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6796866"/>
              </p:ext>
            </p:extLst>
          </p:nvPr>
        </p:nvGraphicFramePr>
        <p:xfrm>
          <a:off x="1146257" y="1856153"/>
          <a:ext cx="9867957" cy="1112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2937282">
                  <a:extLst>
                    <a:ext uri="{9D8B030D-6E8A-4147-A177-3AD203B41FA5}">
                      <a16:colId xmlns:a16="http://schemas.microsoft.com/office/drawing/2014/main" val="1833383188"/>
                    </a:ext>
                  </a:extLst>
                </a:gridCol>
                <a:gridCol w="3484357">
                  <a:extLst>
                    <a:ext uri="{9D8B030D-6E8A-4147-A177-3AD203B41FA5}">
                      <a16:colId xmlns:a16="http://schemas.microsoft.com/office/drawing/2014/main" val="3075941364"/>
                    </a:ext>
                  </a:extLst>
                </a:gridCol>
                <a:gridCol w="3446318">
                  <a:extLst>
                    <a:ext uri="{9D8B030D-6E8A-4147-A177-3AD203B41FA5}">
                      <a16:colId xmlns:a16="http://schemas.microsoft.com/office/drawing/2014/main" val="49212693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baseline="0" noProof="0" dirty="0" err="1">
                          <a:latin typeface="Century Gothic"/>
                        </a:rPr>
                        <a:t>listofword</a:t>
                      </a:r>
                      <a:r>
                        <a:rPr lang="en-US" sz="1800" b="0" i="0" u="none" strike="noStrike" baseline="0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base-block[.]com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lock-base[.]com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2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files-gate[.]com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>
                          <a:latin typeface="Century Gothic"/>
                        </a:rPr>
                        <a:t>leave-note[.]com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nitutdra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879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buNone/>
                      </a:pPr>
                      <a:r>
                        <a:rPr lang="en-US" sz="1800" b="0" i="0" u="none" strike="noStrike" baseline="0" noProof="0" dirty="0" err="1">
                          <a:latin typeface="Century Gothic"/>
                        </a:rPr>
                        <a:t>dragonetzone</a:t>
                      </a:r>
                      <a:r>
                        <a:rPr lang="en-US" sz="1800" b="0" i="0" u="none" strike="noStrike" baseline="0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midnigthwaall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romidonionhhgtt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6232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4336DF93-66BE-DE7C-285A-C189DE3DF3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7807115"/>
              </p:ext>
            </p:extLst>
          </p:nvPr>
        </p:nvGraphicFramePr>
        <p:xfrm>
          <a:off x="1165794" y="3542975"/>
          <a:ext cx="9867955" cy="1112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75538">
                  <a:extLst>
                    <a:ext uri="{9D8B030D-6E8A-4147-A177-3AD203B41FA5}">
                      <a16:colId xmlns:a16="http://schemas.microsoft.com/office/drawing/2014/main" val="1833383188"/>
                    </a:ext>
                  </a:extLst>
                </a:gridCol>
                <a:gridCol w="2846099">
                  <a:extLst>
                    <a:ext uri="{9D8B030D-6E8A-4147-A177-3AD203B41FA5}">
                      <a16:colId xmlns:a16="http://schemas.microsoft.com/office/drawing/2014/main" val="3075941364"/>
                    </a:ext>
                  </a:extLst>
                </a:gridCol>
                <a:gridCol w="3446318">
                  <a:extLst>
                    <a:ext uri="{9D8B030D-6E8A-4147-A177-3AD203B41FA5}">
                      <a16:colId xmlns:a16="http://schemas.microsoft.com/office/drawing/2014/main" val="49212693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 err="1"/>
                        <a:t>mysitesext</a:t>
                      </a:r>
                      <a:r>
                        <a:rPr lang="en-US" sz="1800" b="0" i="0" u="none" strike="noStrike" baseline="0" noProof="0" dirty="0"/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/>
                        <a:t>worldtimesext</a:t>
                      </a:r>
                      <a:r>
                        <a:rPr lang="en-US" sz="1800" b="0" i="0" u="none" strike="noStrike" noProof="0" dirty="0"/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/>
                        <a:t>cesprincipledecli</a:t>
                      </a:r>
                      <a:r>
                        <a:rPr lang="en-US" sz="1800" b="0" i="0" u="none" strike="noStrike" noProof="0" dirty="0"/>
                        <a:t>[.]com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2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/>
                        <a:t>dogsfanext</a:t>
                      </a:r>
                      <a:r>
                        <a:rPr lang="en-US" sz="1800" b="0" i="0" u="none" strike="noStrike" noProof="0" dirty="0"/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raconianstarvard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/>
                        <a:t>ghtsustachedstimaar</a:t>
                      </a:r>
                      <a:r>
                        <a:rPr lang="en-US" sz="1800" b="0" i="0" u="none" strike="noStrike" noProof="0" dirty="0"/>
                        <a:t>[.]com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879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 err="1"/>
                        <a:t>entxviewsinterf</a:t>
                      </a:r>
                      <a:r>
                        <a:rPr lang="en-US" sz="1800" b="0" i="0" u="none" strike="noStrike" baseline="0" noProof="0" dirty="0"/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/>
                        <a:t>disguishedbriting</a:t>
                      </a:r>
                      <a:r>
                        <a:rPr lang="en-US" sz="1800" b="0" i="0" u="none" strike="noStrike" noProof="0" dirty="0"/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/>
                        <a:t>gingleagainedame</a:t>
                      </a:r>
                      <a:r>
                        <a:rPr lang="en-US" sz="1800" b="0" i="0" u="none" strike="noStrike" noProof="0" dirty="0"/>
                        <a:t>[.]com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6232"/>
                  </a:ext>
                </a:extLst>
              </a:tr>
            </a:tbl>
          </a:graphicData>
        </a:graphic>
      </p:graphicFrame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68B931E-3506-62E1-BE35-1F3F43D08056}"/>
              </a:ext>
            </a:extLst>
          </p:cNvPr>
          <p:cNvSpPr txBox="1">
            <a:spLocks/>
          </p:cNvSpPr>
          <p:nvPr/>
        </p:nvSpPr>
        <p:spPr>
          <a:xfrm>
            <a:off x="1164532" y="3149678"/>
            <a:ext cx="8946541" cy="3919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 err="1"/>
              <a:t>ChromeLoader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77F2B19-B0CA-4EAE-E7EC-26B1C234452C}"/>
              </a:ext>
            </a:extLst>
          </p:cNvPr>
          <p:cNvSpPr txBox="1">
            <a:spLocks/>
          </p:cNvSpPr>
          <p:nvPr/>
        </p:nvSpPr>
        <p:spPr>
          <a:xfrm>
            <a:off x="1144994" y="4803934"/>
            <a:ext cx="8946541" cy="391994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en-US" dirty="0"/>
              <a:t>Malware through </a:t>
            </a:r>
            <a:r>
              <a:rPr lang="en-US" dirty="0" err="1"/>
              <a:t>Cutwail</a:t>
            </a:r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0B24C3BB-0163-539D-92CD-EA14C948EE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468707"/>
              </p:ext>
            </p:extLst>
          </p:nvPr>
        </p:nvGraphicFramePr>
        <p:xfrm>
          <a:off x="1165794" y="5229795"/>
          <a:ext cx="9867955" cy="1112518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3575538">
                  <a:extLst>
                    <a:ext uri="{9D8B030D-6E8A-4147-A177-3AD203B41FA5}">
                      <a16:colId xmlns:a16="http://schemas.microsoft.com/office/drawing/2014/main" val="1833383188"/>
                    </a:ext>
                  </a:extLst>
                </a:gridCol>
                <a:gridCol w="2846099">
                  <a:extLst>
                    <a:ext uri="{9D8B030D-6E8A-4147-A177-3AD203B41FA5}">
                      <a16:colId xmlns:a16="http://schemas.microsoft.com/office/drawing/2014/main" val="3075941364"/>
                    </a:ext>
                  </a:extLst>
                </a:gridCol>
                <a:gridCol w="3446318">
                  <a:extLst>
                    <a:ext uri="{9D8B030D-6E8A-4147-A177-3AD203B41FA5}">
                      <a16:colId xmlns:a16="http://schemas.microsoft.com/office/drawing/2014/main" val="492126938"/>
                    </a:ext>
                  </a:extLst>
                </a:gridCol>
              </a:tblGrid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 err="1">
                          <a:latin typeface="Century Gothic"/>
                        </a:rPr>
                        <a:t>euconsalting</a:t>
                      </a:r>
                      <a:r>
                        <a:rPr lang="en-US" sz="1800" b="0" i="0" u="none" strike="noStrike" baseline="0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managmentoria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investprides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07282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dokpio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/>
                        <a:t>nibpur</a:t>
                      </a:r>
                      <a:r>
                        <a:rPr lang="en-US" sz="1800" b="0" i="0" u="none" strike="noStrike" noProof="0" dirty="0"/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domanaic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258793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baseline="0" noProof="0" dirty="0" err="1">
                          <a:latin typeface="Century Gothic"/>
                        </a:rPr>
                        <a:t>moreinvesrotial</a:t>
                      </a:r>
                      <a:r>
                        <a:rPr lang="en-US" sz="1800" b="0" i="0" u="none" strike="noStrike" baseline="0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inmanagment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 dirty="0" err="1">
                          <a:latin typeface="Century Gothic"/>
                        </a:rPr>
                        <a:t>inversinbiz</a:t>
                      </a:r>
                      <a:r>
                        <a:rPr lang="en-US" sz="1800" b="0" i="0" u="none" strike="noStrike" noProof="0" dirty="0">
                          <a:latin typeface="Century Gothic"/>
                        </a:rPr>
                        <a:t>[.]com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4786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212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D3F216-918D-E6A8-2EF1-5C407E115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Focus on the Cyber Kill Chain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E0C4E-6E75-2C65-BD86-C2EA464694E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Content Placeholder 11" descr="A diagram of a process&#10;&#10;Description automatically generated">
            <a:extLst>
              <a:ext uri="{FF2B5EF4-FFF2-40B4-BE49-F238E27FC236}">
                <a16:creationId xmlns:a16="http://schemas.microsoft.com/office/drawing/2014/main" id="{59055A29-7B04-BD14-4791-732A74CC15A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826236" y="1715296"/>
            <a:ext cx="8947150" cy="3815368"/>
          </a:xfr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ECA7AB-0473-A142-565F-F78EA3DB293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5" name="Picture 4" descr="A bat in a circle&#10;&#10;Description automatically generated">
            <a:extLst>
              <a:ext uri="{FF2B5EF4-FFF2-40B4-BE49-F238E27FC236}">
                <a16:creationId xmlns:a16="http://schemas.microsoft.com/office/drawing/2014/main" id="{42AA7120-88E9-A1C2-522B-F274004F87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156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3D85-E1B2-BE2E-4D5E-F0B65A6D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Walk down Memory Lane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149C4-46C9-2FB3-CCF0-153B6064CD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70839" y="3409812"/>
            <a:ext cx="4247541" cy="479061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ctr">
              <a:buNone/>
            </a:pPr>
            <a:r>
              <a:rPr lang="en-US" sz="3200" dirty="0">
                <a:ea typeface="+mj-lt"/>
                <a:cs typeface="+mj-lt"/>
              </a:rPr>
              <a:t>direct-</a:t>
            </a:r>
            <a:r>
              <a:rPr lang="en-US" sz="3200" dirty="0" err="1">
                <a:ea typeface="+mj-lt"/>
                <a:cs typeface="+mj-lt"/>
              </a:rPr>
              <a:t>share.com</a:t>
            </a:r>
            <a:endParaRPr lang="en-US" sz="3200" dirty="0">
              <a:ea typeface="+mj-lt"/>
              <a:cs typeface="+mj-lt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C56F05F-EBA4-848C-5BDE-6EF7E511A626}"/>
              </a:ext>
            </a:extLst>
          </p:cNvPr>
          <p:cNvSpPr txBox="1">
            <a:spLocks/>
          </p:cNvSpPr>
          <p:nvPr/>
        </p:nvSpPr>
        <p:spPr>
          <a:xfrm>
            <a:off x="2866607" y="2339001"/>
            <a:ext cx="646669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Font typeface="Wingdings 3" charset="2"/>
              <a:buNone/>
            </a:pPr>
            <a:r>
              <a:rPr lang="en-US" sz="3200" dirty="0" err="1">
                <a:ea typeface="+mj-lt"/>
                <a:cs typeface="+mj-lt"/>
              </a:rPr>
              <a:t>sharefiles-download.com</a:t>
            </a:r>
            <a:endParaRPr lang="en-US" sz="3200" b="1" dirty="0">
              <a:ea typeface="+mj-lt"/>
              <a:cs typeface="+mj-lt"/>
            </a:endParaRP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ACF299D-55B4-5C0C-3682-64A1A76D9904}"/>
              </a:ext>
            </a:extLst>
          </p:cNvPr>
          <p:cNvSpPr txBox="1">
            <a:spLocks/>
          </p:cNvSpPr>
          <p:nvPr/>
        </p:nvSpPr>
        <p:spPr>
          <a:xfrm>
            <a:off x="3976187" y="4477949"/>
            <a:ext cx="4247541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algn="ctr">
              <a:buNone/>
            </a:pPr>
            <a:r>
              <a:rPr lang="en-US" sz="3200" dirty="0">
                <a:ea typeface="+mj-lt"/>
                <a:cs typeface="+mj-lt"/>
              </a:rPr>
              <a:t>one-</a:t>
            </a:r>
            <a:r>
              <a:rPr lang="en-US" sz="3200" dirty="0" err="1">
                <a:ea typeface="+mj-lt"/>
                <a:cs typeface="+mj-lt"/>
              </a:rPr>
              <a:t>drives.com</a:t>
            </a:r>
            <a:endParaRPr lang="en-US" dirty="0"/>
          </a:p>
        </p:txBody>
      </p:sp>
      <p:pic>
        <p:nvPicPr>
          <p:cNvPr id="5" name="Picture 4" descr="A bat in a circle&#10;&#10;Description automatically generated">
            <a:extLst>
              <a:ext uri="{FF2B5EF4-FFF2-40B4-BE49-F238E27FC236}">
                <a16:creationId xmlns:a16="http://schemas.microsoft.com/office/drawing/2014/main" id="{C52A6ACC-E5CB-6C3D-4B75-9641F249D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11100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87DA5707-AC4E-60BD-BF60-935496D27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682" y="4191008"/>
            <a:ext cx="3394482" cy="1523986"/>
          </a:xfrm>
          <a:prstGeom prst="rect">
            <a:avLst/>
          </a:prstGeom>
        </p:spPr>
      </p:pic>
      <p:pic>
        <p:nvPicPr>
          <p:cNvPr id="27" name="Picture 26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07ACED5A-6ED0-919F-049C-B8C62EECA6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46" y="4191008"/>
            <a:ext cx="3394482" cy="1523986"/>
          </a:xfrm>
          <a:prstGeom prst="rect">
            <a:avLst/>
          </a:prstGeom>
        </p:spPr>
      </p:pic>
      <p:pic>
        <p:nvPicPr>
          <p:cNvPr id="7" name="Picture 6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0F35AABE-3EA3-532B-3B87-0494F0D688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44246" y="1716136"/>
            <a:ext cx="3394482" cy="1523986"/>
          </a:xfrm>
          <a:prstGeom prst="rect">
            <a:avLst/>
          </a:prstGeom>
        </p:spPr>
      </p:pic>
      <p:pic>
        <p:nvPicPr>
          <p:cNvPr id="26" name="Picture 25" descr="A yellow oval with black background&#10;&#10;Description automatically generated">
            <a:extLst>
              <a:ext uri="{FF2B5EF4-FFF2-40B4-BE49-F238E27FC236}">
                <a16:creationId xmlns:a16="http://schemas.microsoft.com/office/drawing/2014/main" id="{F2F25D5E-8739-BC36-B75B-6257A565BD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5682" y="1637982"/>
            <a:ext cx="3394482" cy="152398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887AF31-FD5C-7F9A-D682-81D6B43C2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652210" cy="1400530"/>
          </a:xfrm>
        </p:spPr>
        <p:txBody>
          <a:bodyPr/>
          <a:lstStyle/>
          <a:p>
            <a:r>
              <a:rPr lang="en-US" dirty="0">
                <a:ea typeface="+mj-lt"/>
                <a:cs typeface="+mj-lt"/>
              </a:rPr>
              <a:t>Back in the Good Ol' Days</a:t>
            </a:r>
          </a:p>
          <a:p>
            <a:endParaRPr lang="en-US" dirty="0">
              <a:ea typeface="+mj-lt"/>
              <a:cs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1863AD8-DBDF-3E91-9673-55740A256BAC}"/>
              </a:ext>
            </a:extLst>
          </p:cNvPr>
          <p:cNvSpPr txBox="1"/>
          <p:nvPr/>
        </p:nvSpPr>
        <p:spPr>
          <a:xfrm>
            <a:off x="1497948" y="2175282"/>
            <a:ext cx="3101405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 err="1">
                <a:ea typeface="+mn-lt"/>
                <a:cs typeface="+mn-lt"/>
              </a:rPr>
              <a:t>Eranet</a:t>
            </a:r>
            <a:r>
              <a:rPr lang="en-US" sz="2400" dirty="0">
                <a:ea typeface="+mn-lt"/>
                <a:cs typeface="+mn-lt"/>
              </a:rPr>
              <a:t> International Limited</a:t>
            </a:r>
          </a:p>
          <a:p>
            <a:pPr algn="ctr"/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1D16E8D-3FE0-9DD7-E591-AE2404120FA3}"/>
              </a:ext>
            </a:extLst>
          </p:cNvPr>
          <p:cNvSpPr txBox="1"/>
          <p:nvPr/>
        </p:nvSpPr>
        <p:spPr>
          <a:xfrm>
            <a:off x="6975230" y="2168768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err="1">
                <a:ea typeface="+mn-lt"/>
                <a:cs typeface="+mn-lt"/>
              </a:rPr>
              <a:t>DNSPod</a:t>
            </a:r>
            <a:endParaRPr lang="en-US" sz="2400" err="1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D6F8352-31A4-C3B3-2F3B-81B14316628E}"/>
              </a:ext>
            </a:extLst>
          </p:cNvPr>
          <p:cNvSpPr txBox="1"/>
          <p:nvPr/>
        </p:nvSpPr>
        <p:spPr>
          <a:xfrm>
            <a:off x="6975229" y="4721793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.com TLD</a:t>
            </a:r>
            <a:endParaRPr lang="en-US" dirty="0"/>
          </a:p>
        </p:txBody>
      </p:sp>
      <p:pic>
        <p:nvPicPr>
          <p:cNvPr id="18" name="Picture 17" descr="A white cross on a black background&#10;&#10;Description automatically generated">
            <a:extLst>
              <a:ext uri="{FF2B5EF4-FFF2-40B4-BE49-F238E27FC236}">
                <a16:creationId xmlns:a16="http://schemas.microsoft.com/office/drawing/2014/main" id="{3A3449BE-D361-01BC-D6B6-33768F935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93322" y="3171091"/>
            <a:ext cx="997766" cy="102381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D22750CB-5EA2-1FEF-65C3-51B7F9DDCF8D}"/>
              </a:ext>
            </a:extLst>
          </p:cNvPr>
          <p:cNvSpPr txBox="1"/>
          <p:nvPr/>
        </p:nvSpPr>
        <p:spPr>
          <a:xfrm>
            <a:off x="1673794" y="4721794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ea typeface="+mn-lt"/>
                <a:cs typeface="+mn-lt"/>
              </a:rPr>
              <a:t>Let's Encrypt</a:t>
            </a:r>
            <a:endParaRPr lang="en-US" dirty="0"/>
          </a:p>
        </p:txBody>
      </p:sp>
      <p:pic>
        <p:nvPicPr>
          <p:cNvPr id="4" name="Picture 3" descr="A bat in a circle&#10;&#10;Description automatically generated">
            <a:extLst>
              <a:ext uri="{FF2B5EF4-FFF2-40B4-BE49-F238E27FC236}">
                <a16:creationId xmlns:a16="http://schemas.microsoft.com/office/drawing/2014/main" id="{348BA63E-EA0F-3F23-7BA9-32A6AF92466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0740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13D85-E1B2-BE2E-4D5E-F0B65A6D9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Wrap-Up after many Campaigns</a:t>
            </a:r>
          </a:p>
        </p:txBody>
      </p:sp>
      <p:pic>
        <p:nvPicPr>
          <p:cNvPr id="4" name="Picture 3" descr="A gold oval on a black background&#10;&#10;Description automatically generated">
            <a:extLst>
              <a:ext uri="{FF2B5EF4-FFF2-40B4-BE49-F238E27FC236}">
                <a16:creationId xmlns:a16="http://schemas.microsoft.com/office/drawing/2014/main" id="{3A0938E0-3B82-53CE-F2D5-A3022A0709D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rcRect t="83729"/>
          <a:stretch/>
        </p:blipFill>
        <p:spPr>
          <a:xfrm>
            <a:off x="1609558" y="4891596"/>
            <a:ext cx="8972883" cy="59916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2CCF427-85F3-41B9-860A-332EAD8F0256}"/>
              </a:ext>
            </a:extLst>
          </p:cNvPr>
          <p:cNvSpPr txBox="1"/>
          <p:nvPr/>
        </p:nvSpPr>
        <p:spPr>
          <a:xfrm>
            <a:off x="5193631" y="2707105"/>
            <a:ext cx="2743200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sz="6600" dirty="0"/>
              <a:t>250+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2459A3-60E0-8B7A-593F-3A63FE610936}"/>
              </a:ext>
            </a:extLst>
          </p:cNvPr>
          <p:cNvSpPr txBox="1"/>
          <p:nvPr/>
        </p:nvSpPr>
        <p:spPr>
          <a:xfrm>
            <a:off x="648368" y="5487737"/>
            <a:ext cx="2743200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August 2019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950DC27-7FE8-5B0B-B70A-4C20D138E8FD}"/>
              </a:ext>
            </a:extLst>
          </p:cNvPr>
          <p:cNvSpPr txBox="1"/>
          <p:nvPr/>
        </p:nvSpPr>
        <p:spPr>
          <a:xfrm>
            <a:off x="8849894" y="5487736"/>
            <a:ext cx="271646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/>
              <a:t>December 2020</a:t>
            </a:r>
          </a:p>
        </p:txBody>
      </p:sp>
      <p:pic>
        <p:nvPicPr>
          <p:cNvPr id="8" name="Picture 7" descr="A bat in a circle&#10;&#10;Description automatically generated">
            <a:extLst>
              <a:ext uri="{FF2B5EF4-FFF2-40B4-BE49-F238E27FC236}">
                <a16:creationId xmlns:a16="http://schemas.microsoft.com/office/drawing/2014/main" id="{14AA6FF6-294E-0E56-3C8F-58DEB5ABE92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  <p:pic>
        <p:nvPicPr>
          <p:cNvPr id="12" name="Grafik 11" descr="Ein Bild, das Kreis, Gold, Astronomie enthält.&#10;&#10;Automatisch generierte Beschreibung">
            <a:extLst>
              <a:ext uri="{FF2B5EF4-FFF2-40B4-BE49-F238E27FC236}">
                <a16:creationId xmlns:a16="http://schemas.microsoft.com/office/drawing/2014/main" id="{789B9109-74AF-CD3B-9605-9289F29CEDD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9099" y="1928603"/>
            <a:ext cx="8973802" cy="300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6002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noculars reflecting a sunset and laying on table by the sea">
            <a:extLst>
              <a:ext uri="{FF2B5EF4-FFF2-40B4-BE49-F238E27FC236}">
                <a16:creationId xmlns:a16="http://schemas.microsoft.com/office/drawing/2014/main" id="{27755EA4-7C20-88B5-AF62-86DCB962B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alphaModFix amt="15000"/>
          </a:blip>
          <a:srcRect t="7037" b="869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09FE742-1A27-4AEF-B5F0-F8C383EAB1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ABE0C4E-6E75-2C65-BD86-C2EA464694E6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46054F9-90A7-43B0-7E48-AEE8BF5A14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955" y="1447800"/>
            <a:ext cx="8825658" cy="3329581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5400">
                <a:ea typeface="+mj-lt"/>
                <a:cs typeface="+mj-lt"/>
              </a:rPr>
              <a:t>Using Threat Actors' habits of setting up infrastructure to detect it as early as possible</a:t>
            </a:r>
          </a:p>
        </p:txBody>
      </p:sp>
      <p:pic>
        <p:nvPicPr>
          <p:cNvPr id="3" name="Picture 2" descr="A bat in a circle&#10;&#10;Description automatically generated">
            <a:extLst>
              <a:ext uri="{FF2B5EF4-FFF2-40B4-BE49-F238E27FC236}">
                <a16:creationId xmlns:a16="http://schemas.microsoft.com/office/drawing/2014/main" id="{A83C5DF5-F85B-B0FE-E786-E76DCDED0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7303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group of rectangular white speech bubbles&#10;&#10;Description automatically generated">
            <a:extLst>
              <a:ext uri="{FF2B5EF4-FFF2-40B4-BE49-F238E27FC236}">
                <a16:creationId xmlns:a16="http://schemas.microsoft.com/office/drawing/2014/main" id="{5B7497F3-2B45-8483-D2F1-7AC41BA9E2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3874" y="1846996"/>
            <a:ext cx="8210884" cy="388590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C7A08E38-64BF-F96F-A1D7-D774DCEF0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ea typeface="+mj-lt"/>
                <a:cs typeface="+mj-lt"/>
              </a:rPr>
              <a:t>The Disclosure Timeline</a:t>
            </a:r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3A16C77-17D8-6371-E752-6CC855024E84}"/>
              </a:ext>
            </a:extLst>
          </p:cNvPr>
          <p:cNvSpPr txBox="1"/>
          <p:nvPr/>
        </p:nvSpPr>
        <p:spPr>
          <a:xfrm>
            <a:off x="2003195" y="1963917"/>
            <a:ext cx="20126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Domain Registration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89785B9-DB1B-E6B0-9722-03D5F823B774}"/>
              </a:ext>
            </a:extLst>
          </p:cNvPr>
          <p:cNvSpPr txBox="1"/>
          <p:nvPr/>
        </p:nvSpPr>
        <p:spPr>
          <a:xfrm>
            <a:off x="5090473" y="1963917"/>
            <a:ext cx="20126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Server Setup</a:t>
            </a:r>
            <a:endParaRPr lang="en-US" b="1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FC0CB07C-A8D3-8820-E717-D148D004BF5F}"/>
              </a:ext>
            </a:extLst>
          </p:cNvPr>
          <p:cNvSpPr txBox="1"/>
          <p:nvPr/>
        </p:nvSpPr>
        <p:spPr>
          <a:xfrm>
            <a:off x="8162040" y="1963917"/>
            <a:ext cx="20126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Malware Campaign</a:t>
            </a:r>
            <a:endParaRPr lang="en-US" b="1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906226-0912-27BB-7B3D-8E8643CBA467}"/>
              </a:ext>
            </a:extLst>
          </p:cNvPr>
          <p:cNvSpPr txBox="1"/>
          <p:nvPr/>
        </p:nvSpPr>
        <p:spPr>
          <a:xfrm>
            <a:off x="3550762" y="4422742"/>
            <a:ext cx="20126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Certificate Issuance</a:t>
            </a:r>
            <a:endParaRPr lang="en-US" b="1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A40B332-9B85-D14C-DA3C-720D151C28D9}"/>
              </a:ext>
            </a:extLst>
          </p:cNvPr>
          <p:cNvSpPr txBox="1"/>
          <p:nvPr/>
        </p:nvSpPr>
        <p:spPr>
          <a:xfrm>
            <a:off x="6622329" y="4422742"/>
            <a:ext cx="201262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GB" sz="1400" b="1">
                <a:solidFill>
                  <a:srgbClr val="000000"/>
                </a:solidFill>
              </a:rPr>
              <a:t>Weaponization</a:t>
            </a:r>
            <a:endParaRPr lang="en-US" b="1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8EF2FE15-E72E-79D9-9181-1AEBE52F1DE3}"/>
              </a:ext>
            </a:extLst>
          </p:cNvPr>
          <p:cNvSpPr txBox="1"/>
          <p:nvPr/>
        </p:nvSpPr>
        <p:spPr>
          <a:xfrm>
            <a:off x="2018906" y="2270288"/>
            <a:ext cx="202833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Domain pattern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Registrar</a:t>
            </a:r>
          </a:p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Name </a:t>
            </a:r>
            <a:r>
              <a:rPr lang="en-GB" sz="1100">
                <a:solidFill>
                  <a:srgbClr val="000000"/>
                </a:solidFill>
              </a:rPr>
              <a:t>Server</a:t>
            </a: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F25FBC7-71D4-D399-2E87-FA7F82C0C1E1}"/>
              </a:ext>
            </a:extLst>
          </p:cNvPr>
          <p:cNvSpPr txBox="1"/>
          <p:nvPr/>
        </p:nvSpPr>
        <p:spPr>
          <a:xfrm>
            <a:off x="5090473" y="2270288"/>
            <a:ext cx="2012623" cy="46166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Hosting provider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JARM fingerprint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A111AFB-5DA0-4F5A-0B60-AC4E5AC4643F}"/>
              </a:ext>
            </a:extLst>
          </p:cNvPr>
          <p:cNvSpPr txBox="1"/>
          <p:nvPr/>
        </p:nvSpPr>
        <p:spPr>
          <a:xfrm>
            <a:off x="8130618" y="2270288"/>
            <a:ext cx="20440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Malware sample</a:t>
            </a:r>
          </a:p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Payload domain</a:t>
            </a:r>
          </a:p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C2 domain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4F6C9E4-146C-CC1D-1DCE-E91CC691ADEB}"/>
              </a:ext>
            </a:extLst>
          </p:cNvPr>
          <p:cNvSpPr txBox="1"/>
          <p:nvPr/>
        </p:nvSpPr>
        <p:spPr>
          <a:xfrm>
            <a:off x="3550762" y="4729113"/>
            <a:ext cx="2012623" cy="83099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Certificate Authority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Certificate Fingerprint</a:t>
            </a:r>
          </a:p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More DNS information</a:t>
            </a:r>
          </a:p>
          <a:p>
            <a:pPr marL="171450" indent="-171450">
              <a:buFont typeface="Arial"/>
              <a:buChar char="•"/>
            </a:pPr>
            <a:endParaRPr lang="en-GB" sz="1200">
              <a:solidFill>
                <a:srgbClr val="000000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74A489-32E5-BC6E-7FF2-13C6A38C4D9D}"/>
              </a:ext>
            </a:extLst>
          </p:cNvPr>
          <p:cNvSpPr txBox="1"/>
          <p:nvPr/>
        </p:nvSpPr>
        <p:spPr>
          <a:xfrm>
            <a:off x="6622330" y="4729113"/>
            <a:ext cx="2044045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HTTP header / content</a:t>
            </a:r>
            <a:endParaRPr lang="en-US"/>
          </a:p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HTML meta tags</a:t>
            </a:r>
          </a:p>
          <a:p>
            <a:pPr marL="171450" indent="-171450">
              <a:buFont typeface="Arial"/>
              <a:buChar char="•"/>
            </a:pPr>
            <a:r>
              <a:rPr lang="en-GB" sz="1200">
                <a:solidFill>
                  <a:srgbClr val="000000"/>
                </a:solidFill>
              </a:rPr>
              <a:t>HTML site title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B5DBF9-103E-2A2B-23F9-407C5596C73B}"/>
              </a:ext>
            </a:extLst>
          </p:cNvPr>
          <p:cNvSpPr txBox="1"/>
          <p:nvPr/>
        </p:nvSpPr>
        <p:spPr>
          <a:xfrm>
            <a:off x="4724400" y="3200400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6" name="Picture 15" descr="A white line in a black background&#10;&#10;Description automatically generated">
            <a:extLst>
              <a:ext uri="{FF2B5EF4-FFF2-40B4-BE49-F238E27FC236}">
                <a16:creationId xmlns:a16="http://schemas.microsoft.com/office/drawing/2014/main" id="{7B5F93C4-5F2F-B440-A20F-2FC2CE059B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2611" y="3570897"/>
            <a:ext cx="9193462" cy="444786"/>
          </a:xfrm>
          <a:prstGeom prst="rect">
            <a:avLst/>
          </a:prstGeom>
        </p:spPr>
      </p:pic>
      <p:pic>
        <p:nvPicPr>
          <p:cNvPr id="5" name="Picture 4" descr="A bat in a circle&#10;&#10;Description automatically generated">
            <a:extLst>
              <a:ext uri="{FF2B5EF4-FFF2-40B4-BE49-F238E27FC236}">
                <a16:creationId xmlns:a16="http://schemas.microsoft.com/office/drawing/2014/main" id="{6940B4CF-5095-458C-5D5E-17DA530441C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7371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902E78-8488-1DBB-64CA-F7D2AD402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Sources for our Detections</a:t>
            </a:r>
          </a:p>
        </p:txBody>
      </p:sp>
      <p:pic>
        <p:nvPicPr>
          <p:cNvPr id="5" name="Picture 4" descr="A black and white cylinder&#10;&#10;Description automatically generated">
            <a:extLst>
              <a:ext uri="{FF2B5EF4-FFF2-40B4-BE49-F238E27FC236}">
                <a16:creationId xmlns:a16="http://schemas.microsoft.com/office/drawing/2014/main" id="{7C1DF8D8-20F0-EC8D-2745-7C522707BC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92450" y="1963964"/>
            <a:ext cx="1416050" cy="1818821"/>
          </a:xfrm>
          <a:prstGeom prst="rect">
            <a:avLst/>
          </a:prstGeom>
        </p:spPr>
      </p:pic>
      <p:pic>
        <p:nvPicPr>
          <p:cNvPr id="8" name="Content Placeholder 7" descr="A black square with white text and a seal&#10;&#10;Description automatically generated">
            <a:extLst>
              <a:ext uri="{FF2B5EF4-FFF2-40B4-BE49-F238E27FC236}">
                <a16:creationId xmlns:a16="http://schemas.microsoft.com/office/drawing/2014/main" id="{0C23891F-7A13-5B8A-593E-7025341EF1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58785" y="1964018"/>
            <a:ext cx="1928395" cy="1820581"/>
          </a:xfrm>
        </p:spPr>
      </p:pic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C422CD72-3C75-6FC6-5675-E544034A26F4}"/>
              </a:ext>
            </a:extLst>
          </p:cNvPr>
          <p:cNvSpPr txBox="1">
            <a:spLocks/>
          </p:cNvSpPr>
          <p:nvPr/>
        </p:nvSpPr>
        <p:spPr>
          <a:xfrm>
            <a:off x="1844257" y="4390051"/>
            <a:ext cx="390764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ea typeface="+mj-lt"/>
                <a:cs typeface="+mj-lt"/>
              </a:rPr>
              <a:t>DNS Zone File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18DAE1D2-3C3A-22DC-CB23-030D89EE275B}"/>
              </a:ext>
            </a:extLst>
          </p:cNvPr>
          <p:cNvSpPr txBox="1">
            <a:spLocks/>
          </p:cNvSpPr>
          <p:nvPr/>
        </p:nvSpPr>
        <p:spPr>
          <a:xfrm>
            <a:off x="6568656" y="4148750"/>
            <a:ext cx="3907648" cy="4790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 algn="ctr">
              <a:buNone/>
            </a:pPr>
            <a:r>
              <a:rPr lang="en-US" sz="3200" dirty="0">
                <a:ea typeface="+mj-lt"/>
                <a:cs typeface="+mj-lt"/>
              </a:rPr>
              <a:t>Certificate Transparency Logs</a:t>
            </a:r>
            <a:endParaRPr lang="en-US" dirty="0"/>
          </a:p>
        </p:txBody>
      </p:sp>
      <p:pic>
        <p:nvPicPr>
          <p:cNvPr id="4" name="Picture 3" descr="A bat in a circle&#10;&#10;Description automatically generated">
            <a:extLst>
              <a:ext uri="{FF2B5EF4-FFF2-40B4-BE49-F238E27FC236}">
                <a16:creationId xmlns:a16="http://schemas.microsoft.com/office/drawing/2014/main" id="{A2D78E88-AD7D-CE92-C7C2-27C77AA10B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413881" y="6043246"/>
            <a:ext cx="684336" cy="684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00823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Benutzerdefiniert 1">
      <a:dk1>
        <a:srgbClr val="000000"/>
      </a:dk1>
      <a:lt1>
        <a:srgbClr val="FFFFFF"/>
      </a:lt1>
      <a:dk2>
        <a:srgbClr val="0E5580"/>
      </a:dk2>
      <a:lt2>
        <a:srgbClr val="EBEBEB"/>
      </a:lt2>
      <a:accent1>
        <a:srgbClr val="F68A3D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2858</Words>
  <Application>Microsoft Macintosh PowerPoint</Application>
  <PresentationFormat>Breitbild</PresentationFormat>
  <Paragraphs>438</Paragraphs>
  <Slides>26</Slides>
  <Notes>20</Notes>
  <HiddenSlides>6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26</vt:i4>
      </vt:variant>
    </vt:vector>
  </HeadingPairs>
  <TitlesOfParts>
    <vt:vector size="31" baseType="lpstr">
      <vt:lpstr>Arial</vt:lpstr>
      <vt:lpstr>Calibri</vt:lpstr>
      <vt:lpstr>Century Gothic</vt:lpstr>
      <vt:lpstr>Wingdings 3</vt:lpstr>
      <vt:lpstr>Ion</vt:lpstr>
      <vt:lpstr>Tracking threat actors based on publicly available data </vt:lpstr>
      <vt:lpstr>Humans are creatures of habit and routine</vt:lpstr>
      <vt:lpstr>Focus on the Cyber Kill Chain</vt:lpstr>
      <vt:lpstr>A Walk down Memory Lane</vt:lpstr>
      <vt:lpstr>Back in the Good Ol' Days </vt:lpstr>
      <vt:lpstr>Wrap-Up after many Campaigns</vt:lpstr>
      <vt:lpstr>Using Threat Actors' habits of setting up infrastructure to detect it as early as possible</vt:lpstr>
      <vt:lpstr>The Disclosure Timeline</vt:lpstr>
      <vt:lpstr>Sources for our Detections</vt:lpstr>
      <vt:lpstr>Simple as That?</vt:lpstr>
      <vt:lpstr>Simple Habits – Simple Detections</vt:lpstr>
      <vt:lpstr>Remember the Phone Book?</vt:lpstr>
      <vt:lpstr>Detect early – Block early</vt:lpstr>
      <vt:lpstr>Complex Habits – Complex Detections</vt:lpstr>
      <vt:lpstr>Trust, but verify</vt:lpstr>
      <vt:lpstr>Detect early – Block early</vt:lpstr>
      <vt:lpstr>Data Source – Filter - Verify</vt:lpstr>
      <vt:lpstr>Is it that easy?</vt:lpstr>
      <vt:lpstr>I know it's early</vt:lpstr>
      <vt:lpstr> Thank You!</vt:lpstr>
      <vt:lpstr>Oh, almost forgot those.. </vt:lpstr>
      <vt:lpstr>When can you see what</vt:lpstr>
      <vt:lpstr>Back in the Good Ol' Days</vt:lpstr>
      <vt:lpstr>A Walk down Memory Lane</vt:lpstr>
      <vt:lpstr>Threat Actors are Humans too</vt:lpstr>
      <vt:lpstr>Threat actors are humans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/>
  <cp:lastModifiedBy>Beni Urech</cp:lastModifiedBy>
  <cp:revision>849</cp:revision>
  <dcterms:created xsi:type="dcterms:W3CDTF">2023-08-19T12:02:30Z</dcterms:created>
  <dcterms:modified xsi:type="dcterms:W3CDTF">2023-09-08T06:44:35Z</dcterms:modified>
</cp:coreProperties>
</file>